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1" r:id="rId2"/>
  </p:sldMasterIdLst>
  <p:notesMasterIdLst>
    <p:notesMasterId r:id="rId26"/>
  </p:notesMasterIdLst>
  <p:sldIdLst>
    <p:sldId id="256" r:id="rId3"/>
    <p:sldId id="257" r:id="rId4"/>
    <p:sldId id="278"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9" r:id="rId25"/>
  </p:sldIdLst>
  <p:sldSz cx="12193588" cy="6858000"/>
  <p:notesSz cx="6858000" cy="9144000"/>
  <p:embeddedFontLst>
    <p:embeddedFont>
      <p:font typeface="Didact Gothic" panose="020B0604020202020204" charset="0"/>
      <p:regular r:id="rId27"/>
    </p:embeddedFont>
    <p:embeddedFont>
      <p:font typeface="Inter" panose="020B0604020202020204" charset="0"/>
      <p:regular r:id="rId28"/>
      <p:bold r:id="rId29"/>
      <p:italic r:id="rId30"/>
      <p:boldItalic r:id="rId31"/>
    </p:embeddedFont>
    <p:embeddedFont>
      <p:font typeface="Inter ExtraLight" panose="020B0604020202020204" charset="0"/>
      <p:regular r:id="rId32"/>
      <p:bold r:id="rId33"/>
      <p:italic r:id="rId34"/>
      <p:boldItalic r:id="rId35"/>
    </p:embeddedFont>
    <p:embeddedFont>
      <p:font typeface="Inter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H8/S9kjoUeuoHbfZrTwH57JrP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ea Backlar" initials="" lastIdx="1" clrIdx="0"/>
  <p:cmAuthor id="1" name="Lazar Milićević" initials="" lastIdx="1" clrIdx="1"/>
  <p:cmAuthor id="2" name="Charlotte Fraboulet" initials="" lastIdx="4" clrIdx="2"/>
  <p:cmAuthor id="3" name="Matthieu Blottiere Seroux" initials="" lastIdx="2" clrIdx="3"/>
  <p:cmAuthor id="4" name="Lazar Milicevic" initials="LM" lastIdx="1" clrIdx="4">
    <p:extLst>
      <p:ext uri="{19B8F6BF-5375-455C-9EA6-DF929625EA0E}">
        <p15:presenceInfo xmlns:p15="http://schemas.microsoft.com/office/powerpoint/2012/main" userId="4b105a8627280e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03" d="100"/>
          <a:sy n="103" d="100"/>
        </p:scale>
        <p:origin x="75" y="3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2-11T08:10:19.279" idx="4">
    <p:pos x="6000" y="0"/>
    <p:text>@lazar.milicevic-ext@owkin.com can this slide comes first for the next report? Thanks a lot!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cNIZJ5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64" name="Google Shape;1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01" name="Google Shape;140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5" name="Google Shape;143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36" name="Google Shape;143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8" name="Google Shape;144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49" name="Google Shape;144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0" name="Google Shape;1470;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71" name="Google Shape;1471;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8" name="Google Shape;148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07" name="Google Shape;150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4" name="Google Shape;15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53" name="Google Shape;1553;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8" name="Google Shape;156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69" name="Google Shape;1569;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7" name="Google Shape;1587;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88" name="Google Shape;1588;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5" name="Google Shape;162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3" name="Google Shape;164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44" name="Google Shape;164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9" name="Google Shape;166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24:notes"/>
          <p:cNvSpPr>
            <a:spLocks noGrp="1" noRot="1" noChangeAspect="1"/>
          </p:cNvSpPr>
          <p:nvPr>
            <p:ph type="sldImg" idx="2"/>
          </p:nvPr>
        </p:nvSpPr>
        <p:spPr>
          <a:xfrm>
            <a:off x="685530" y="1143000"/>
            <a:ext cx="54870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4" name="Google Shape;1714;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88" name="Google Shape;1688;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12" name="Google Shape;121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4" name="Google Shape;125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14" name="Google Shape;1314;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Google Shape;134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4" name="Google Shape;134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fr"/>
              <a:t>rank by desc order</a:t>
            </a:r>
            <a:endParaRPr/>
          </a:p>
        </p:txBody>
      </p:sp>
      <p:sp>
        <p:nvSpPr>
          <p:cNvPr id="1377" name="Google Shape;137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xt slide 4">
  <p:cSld name="Text slide 4">
    <p:bg>
      <p:bgPr>
        <a:solidFill>
          <a:schemeClr val="dk2"/>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2">
            <a:alphaModFix/>
          </a:blip>
          <a:srcRect/>
          <a:stretch/>
        </p:blipFill>
        <p:spPr>
          <a:xfrm>
            <a:off x="299657" y="303640"/>
            <a:ext cx="1287269" cy="285515"/>
          </a:xfrm>
          <a:prstGeom prst="rect">
            <a:avLst/>
          </a:prstGeom>
          <a:noFill/>
          <a:ln>
            <a:noFill/>
          </a:ln>
        </p:spPr>
      </p:pic>
      <p:sp>
        <p:nvSpPr>
          <p:cNvPr id="11" name="Google Shape;11;p26"/>
          <p:cNvSpPr>
            <a:spLocks noGrp="1"/>
          </p:cNvSpPr>
          <p:nvPr>
            <p:ph type="body" idx="1"/>
          </p:nvPr>
        </p:nvSpPr>
        <p:spPr>
          <a:xfrm>
            <a:off x="10271180" y="306115"/>
            <a:ext cx="1622400" cy="319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lvl1pPr marL="457200" lvl="0" indent="-228600" algn="r">
              <a:lnSpc>
                <a:spcPct val="100000"/>
              </a:lnSpc>
              <a:spcBef>
                <a:spcPts val="0"/>
              </a:spcBef>
              <a:spcAft>
                <a:spcPts val="0"/>
              </a:spcAft>
              <a:buClr>
                <a:schemeClr val="dk1"/>
              </a:buClr>
              <a:buSzPts val="1100"/>
              <a:buNone/>
              <a:defRPr sz="1100" b="0"/>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2" name="Google Shape;12;p26"/>
          <p:cNvSpPr txBox="1">
            <a:spLocks noGrp="1"/>
          </p:cNvSpPr>
          <p:nvPr>
            <p:ph type="title"/>
          </p:nvPr>
        </p:nvSpPr>
        <p:spPr>
          <a:xfrm>
            <a:off x="795926" y="1784354"/>
            <a:ext cx="8625300" cy="2472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6700"/>
              <a:buFont typeface="Didact Gothic"/>
              <a:buNone/>
              <a:defRPr sz="67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3" name="Google Shape;13;p2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4" name="Google Shape;14;p26"/>
          <p:cNvSpPr txBox="1">
            <a:spLocks noGrp="1"/>
          </p:cNvSpPr>
          <p:nvPr>
            <p:ph type="body" idx="2"/>
          </p:nvPr>
        </p:nvSpPr>
        <p:spPr>
          <a:xfrm>
            <a:off x="1524125" y="4629825"/>
            <a:ext cx="3693000" cy="691500"/>
          </a:xfrm>
          <a:prstGeom prst="rect">
            <a:avLst/>
          </a:prstGeom>
          <a:noFill/>
          <a:ln>
            <a:noFill/>
          </a:ln>
        </p:spPr>
        <p:txBody>
          <a:bodyPr spcFirstLastPara="1" wrap="square" lIns="0" tIns="0" rIns="0" bIns="0" anchor="t" anchorCtr="0">
            <a:noAutofit/>
          </a:bodyPr>
          <a:lstStyle>
            <a:lvl1pPr marL="457200" lvl="0" indent="-311150" algn="l">
              <a:lnSpc>
                <a:spcPct val="110000"/>
              </a:lnSpc>
              <a:spcBef>
                <a:spcPts val="0"/>
              </a:spcBef>
              <a:spcAft>
                <a:spcPts val="0"/>
              </a:spcAft>
              <a:buSzPts val="1300"/>
              <a:buChar char="→"/>
              <a:defRPr sz="1300"/>
            </a:lvl1pPr>
            <a:lvl2pPr marL="914400" lvl="1" indent="-311150" algn="l">
              <a:lnSpc>
                <a:spcPct val="110000"/>
              </a:lnSpc>
              <a:spcBef>
                <a:spcPts val="0"/>
              </a:spcBef>
              <a:spcAft>
                <a:spcPts val="0"/>
              </a:spcAft>
              <a:buSzPts val="1300"/>
              <a:buChar char="→"/>
              <a:defRPr sz="1300"/>
            </a:lvl2pPr>
            <a:lvl3pPr marL="1371600" lvl="2" indent="-311150" algn="l">
              <a:lnSpc>
                <a:spcPct val="110000"/>
              </a:lnSpc>
              <a:spcBef>
                <a:spcPts val="0"/>
              </a:spcBef>
              <a:spcAft>
                <a:spcPts val="0"/>
              </a:spcAft>
              <a:buSzPts val="1300"/>
              <a:buChar char="→"/>
              <a:defRPr sz="1300"/>
            </a:lvl3pPr>
            <a:lvl4pPr marL="1828800" lvl="3" indent="-311150" algn="l">
              <a:lnSpc>
                <a:spcPct val="110000"/>
              </a:lnSpc>
              <a:spcBef>
                <a:spcPts val="0"/>
              </a:spcBef>
              <a:spcAft>
                <a:spcPts val="0"/>
              </a:spcAft>
              <a:buSzPts val="1300"/>
              <a:buChar char="→"/>
              <a:defRPr sz="1300"/>
            </a:lvl4pPr>
            <a:lvl5pPr marL="2286000" lvl="4" indent="-311150" algn="l">
              <a:lnSpc>
                <a:spcPct val="110000"/>
              </a:lnSpc>
              <a:spcBef>
                <a:spcPts val="0"/>
              </a:spcBef>
              <a:spcAft>
                <a:spcPts val="0"/>
              </a:spcAft>
              <a:buSzPts val="1300"/>
              <a:buChar char="→"/>
              <a:defRPr sz="1300"/>
            </a:lvl5pPr>
            <a:lvl6pPr marL="2743200" lvl="5" indent="-247650" algn="l">
              <a:lnSpc>
                <a:spcPct val="110000"/>
              </a:lnSpc>
              <a:spcBef>
                <a:spcPts val="0"/>
              </a:spcBef>
              <a:spcAft>
                <a:spcPts val="0"/>
              </a:spcAft>
              <a:buSzPts val="300"/>
              <a:buChar char="•"/>
              <a:defRPr sz="300"/>
            </a:lvl6pPr>
            <a:lvl7pPr marL="3200400" lvl="6" indent="-247650" algn="l">
              <a:lnSpc>
                <a:spcPct val="110000"/>
              </a:lnSpc>
              <a:spcBef>
                <a:spcPts val="0"/>
              </a:spcBef>
              <a:spcAft>
                <a:spcPts val="0"/>
              </a:spcAft>
              <a:buSzPts val="300"/>
              <a:buChar char="•"/>
              <a:defRPr sz="300"/>
            </a:lvl7pPr>
            <a:lvl8pPr marL="3657600" lvl="7" indent="-247650" algn="l">
              <a:lnSpc>
                <a:spcPct val="110000"/>
              </a:lnSpc>
              <a:spcBef>
                <a:spcPts val="0"/>
              </a:spcBef>
              <a:spcAft>
                <a:spcPts val="0"/>
              </a:spcAft>
              <a:buSzPts val="300"/>
              <a:buChar char="•"/>
              <a:defRPr sz="300"/>
            </a:lvl8pPr>
            <a:lvl9pPr marL="4114800" lvl="8" indent="-247650" algn="l">
              <a:lnSpc>
                <a:spcPct val="110000"/>
              </a:lnSpc>
              <a:spcBef>
                <a:spcPts val="0"/>
              </a:spcBef>
              <a:spcAft>
                <a:spcPts val="0"/>
              </a:spcAft>
              <a:buSzPts val="300"/>
              <a:buChar char="•"/>
              <a:defRPr sz="300"/>
            </a:lvl9pPr>
          </a:lstStyle>
          <a:p>
            <a:endParaRPr/>
          </a:p>
        </p:txBody>
      </p:sp>
      <p:sp>
        <p:nvSpPr>
          <p:cNvPr id="15" name="Google Shape;15;p26"/>
          <p:cNvSpPr txBox="1">
            <a:spLocks noGrp="1"/>
          </p:cNvSpPr>
          <p:nvPr>
            <p:ph type="subTitle" idx="3"/>
          </p:nvPr>
        </p:nvSpPr>
        <p:spPr>
          <a:xfrm>
            <a:off x="1524125" y="5566900"/>
            <a:ext cx="3693000" cy="21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300"/>
              <a:buNone/>
              <a:defRPr sz="13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art 3">
  <p:cSld name="Agenda Part 3">
    <p:bg>
      <p:bgPr>
        <a:solidFill>
          <a:schemeClr val="accent3"/>
        </a:solidFill>
        <a:effectLst/>
      </p:bgPr>
    </p:bg>
    <p:spTree>
      <p:nvGrpSpPr>
        <p:cNvPr id="1" name="Shape 233"/>
        <p:cNvGrpSpPr/>
        <p:nvPr/>
      </p:nvGrpSpPr>
      <p:grpSpPr>
        <a:xfrm>
          <a:off x="0" y="0"/>
          <a:ext cx="0" cy="0"/>
          <a:chOff x="0" y="0"/>
          <a:chExt cx="0" cy="0"/>
        </a:xfrm>
      </p:grpSpPr>
      <p:sp>
        <p:nvSpPr>
          <p:cNvPr id="234" name="Google Shape;234;p35"/>
          <p:cNvSpPr/>
          <p:nvPr/>
        </p:nvSpPr>
        <p:spPr>
          <a:xfrm>
            <a:off x="0" y="0"/>
            <a:ext cx="12193200" cy="6858000"/>
          </a:xfrm>
          <a:prstGeom prst="rect">
            <a:avLst/>
          </a:prstGeom>
          <a:solidFill>
            <a:schemeClr val="accent3"/>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235" name="Google Shape;235;p35"/>
          <p:cNvGrpSpPr/>
          <p:nvPr/>
        </p:nvGrpSpPr>
        <p:grpSpPr>
          <a:xfrm>
            <a:off x="11648099" y="272519"/>
            <a:ext cx="245452" cy="242128"/>
            <a:chOff x="266542" y="6326171"/>
            <a:chExt cx="245428" cy="242128"/>
          </a:xfrm>
        </p:grpSpPr>
        <p:sp>
          <p:nvSpPr>
            <p:cNvPr id="236" name="Google Shape;236;p3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7" name="Google Shape;237;p3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8" name="Google Shape;238;p3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9" name="Google Shape;239;p3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0" name="Google Shape;240;p3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1" name="Google Shape;241;p3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42" name="Google Shape;242;p35"/>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43" name="Google Shape;243;p3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44" name="Google Shape;244;p35"/>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5" name="Google Shape;245;p35"/>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46" name="Google Shape;246;p35"/>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7" name="Google Shape;247;p35"/>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48" name="Google Shape;248;p35"/>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9" name="Google Shape;249;p35"/>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0" name="Google Shape;250;p35"/>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1" name="Google Shape;251;p35"/>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2" name="Google Shape;252;p35"/>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3" name="Google Shape;253;p35"/>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4" name="Google Shape;254;p35"/>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5" name="Google Shape;255;p35"/>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Text slide 1_2">
    <p:bg>
      <p:bgPr>
        <a:solidFill>
          <a:schemeClr val="dk2"/>
        </a:solidFill>
        <a:effectLst/>
      </p:bgPr>
    </p:bg>
    <p:spTree>
      <p:nvGrpSpPr>
        <p:cNvPr id="1" name="Shape 256"/>
        <p:cNvGrpSpPr/>
        <p:nvPr/>
      </p:nvGrpSpPr>
      <p:grpSpPr>
        <a:xfrm>
          <a:off x="0" y="0"/>
          <a:ext cx="0" cy="0"/>
          <a:chOff x="0" y="0"/>
          <a:chExt cx="0" cy="0"/>
        </a:xfrm>
      </p:grpSpPr>
      <p:grpSp>
        <p:nvGrpSpPr>
          <p:cNvPr id="257" name="Google Shape;257;p36"/>
          <p:cNvGrpSpPr/>
          <p:nvPr/>
        </p:nvGrpSpPr>
        <p:grpSpPr>
          <a:xfrm>
            <a:off x="11648099" y="272519"/>
            <a:ext cx="245452" cy="242128"/>
            <a:chOff x="266542" y="6326171"/>
            <a:chExt cx="245428" cy="242128"/>
          </a:xfrm>
        </p:grpSpPr>
        <p:sp>
          <p:nvSpPr>
            <p:cNvPr id="258" name="Google Shape;258;p3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59" name="Google Shape;259;p3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0" name="Google Shape;260;p3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1" name="Google Shape;261;p3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2" name="Google Shape;262;p3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3" name="Google Shape;263;p3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64" name="Google Shape;264;p36"/>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65" name="Google Shape;265;p36"/>
          <p:cNvSpPr txBox="1"/>
          <p:nvPr/>
        </p:nvSpPr>
        <p:spPr>
          <a:xfrm>
            <a:off x="7182832" y="6430325"/>
            <a:ext cx="4706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slide 1">
  <p:cSld name="Text slide 1">
    <p:bg>
      <p:bgPr>
        <a:solidFill>
          <a:schemeClr val="dk2"/>
        </a:solidFill>
        <a:effectLst/>
      </p:bgPr>
    </p:bg>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68" name="Google Shape;268;p37"/>
          <p:cNvGrpSpPr/>
          <p:nvPr/>
        </p:nvGrpSpPr>
        <p:grpSpPr>
          <a:xfrm>
            <a:off x="11648099" y="272519"/>
            <a:ext cx="245452" cy="242128"/>
            <a:chOff x="266542" y="6326171"/>
            <a:chExt cx="245428" cy="242128"/>
          </a:xfrm>
        </p:grpSpPr>
        <p:sp>
          <p:nvSpPr>
            <p:cNvPr id="269" name="Google Shape;269;p3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0" name="Google Shape;270;p3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1" name="Google Shape;271;p3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2" name="Google Shape;272;p3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3" name="Google Shape;273;p3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4" name="Google Shape;274;p3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75" name="Google Shape;275;p3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76" name="Google Shape;276;p3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77" name="Google Shape;277;p37"/>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78" name="Google Shape;278;p37"/>
          <p:cNvSpPr txBox="1">
            <a:spLocks noGrp="1"/>
          </p:cNvSpPr>
          <p:nvPr>
            <p:ph type="body" idx="2"/>
          </p:nvPr>
        </p:nvSpPr>
        <p:spPr>
          <a:xfrm>
            <a:off x="839875" y="1739900"/>
            <a:ext cx="10513500" cy="4287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79" name="Google Shape;279;p37"/>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2">
  <p:cSld name="Text slide 1_3_1">
    <p:bg>
      <p:bgPr>
        <a:solidFill>
          <a:schemeClr val="dk2"/>
        </a:solidFill>
        <a:effectLst/>
      </p:bgPr>
    </p:bg>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82" name="Google Shape;282;p38"/>
          <p:cNvGrpSpPr/>
          <p:nvPr/>
        </p:nvGrpSpPr>
        <p:grpSpPr>
          <a:xfrm>
            <a:off x="11648099" y="272519"/>
            <a:ext cx="245452" cy="242128"/>
            <a:chOff x="266542" y="6326171"/>
            <a:chExt cx="245428" cy="242128"/>
          </a:xfrm>
        </p:grpSpPr>
        <p:sp>
          <p:nvSpPr>
            <p:cNvPr id="283" name="Google Shape;283;p3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4" name="Google Shape;284;p3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5" name="Google Shape;285;p3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6" name="Google Shape;286;p3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7" name="Google Shape;287;p3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8" name="Google Shape;288;p3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89" name="Google Shape;289;p3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90" name="Google Shape;290;p3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91" name="Google Shape;291;p3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92" name="Google Shape;292;p38"/>
          <p:cNvSpPr txBox="1">
            <a:spLocks noGrp="1"/>
          </p:cNvSpPr>
          <p:nvPr>
            <p:ph type="subTitle" idx="2"/>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293" name="Google Shape;293;p38"/>
          <p:cNvSpPr/>
          <p:nvPr/>
        </p:nvSpPr>
        <p:spPr>
          <a:xfrm>
            <a:off x="6174550"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Inter"/>
              <a:ea typeface="Inter"/>
              <a:cs typeface="Inter"/>
              <a:sym typeface="Inter"/>
            </a:endParaRPr>
          </a:p>
        </p:txBody>
      </p:sp>
      <p:sp>
        <p:nvSpPr>
          <p:cNvPr id="294" name="Google Shape;294;p38"/>
          <p:cNvSpPr/>
          <p:nvPr/>
        </p:nvSpPr>
        <p:spPr>
          <a:xfrm>
            <a:off x="591275"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Inter"/>
              <a:ea typeface="Inter"/>
              <a:cs typeface="Inter"/>
              <a:sym typeface="Inter"/>
            </a:endParaRPr>
          </a:p>
        </p:txBody>
      </p:sp>
      <p:sp>
        <p:nvSpPr>
          <p:cNvPr id="295" name="Google Shape;295;p38"/>
          <p:cNvSpPr txBox="1">
            <a:spLocks noGrp="1"/>
          </p:cNvSpPr>
          <p:nvPr>
            <p:ph type="subTitle" idx="3"/>
          </p:nvPr>
        </p:nvSpPr>
        <p:spPr>
          <a:xfrm>
            <a:off x="1066050" y="1826225"/>
            <a:ext cx="4278900" cy="647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296" name="Google Shape;296;p38"/>
          <p:cNvSpPr txBox="1">
            <a:spLocks noGrp="1"/>
          </p:cNvSpPr>
          <p:nvPr>
            <p:ph type="body" idx="4"/>
          </p:nvPr>
        </p:nvSpPr>
        <p:spPr>
          <a:xfrm>
            <a:off x="1066050" y="2657450"/>
            <a:ext cx="4278900" cy="1268700"/>
          </a:xfrm>
          <a:prstGeom prst="rect">
            <a:avLst/>
          </a:prstGeom>
          <a:noFill/>
          <a:ln>
            <a:noFill/>
          </a:ln>
        </p:spPr>
        <p:txBody>
          <a:bodyPr spcFirstLastPara="1" wrap="square" lIns="0" tIns="0" rIns="0" bIns="0" anchor="t" anchorCtr="0">
            <a:noAutofit/>
          </a:bodyPr>
          <a:lstStyle>
            <a:lvl1pPr marL="457200" lvl="0" indent="-311150" algn="l">
              <a:lnSpc>
                <a:spcPct val="120000"/>
              </a:lnSpc>
              <a:spcBef>
                <a:spcPts val="0"/>
              </a:spcBef>
              <a:spcAft>
                <a:spcPts val="0"/>
              </a:spcAft>
              <a:buSzPts val="1300"/>
              <a:buChar char="→"/>
              <a:defRPr sz="1300"/>
            </a:lvl1pPr>
            <a:lvl2pPr marL="914400" lvl="1" indent="-311150" algn="l">
              <a:lnSpc>
                <a:spcPct val="120000"/>
              </a:lnSpc>
              <a:spcBef>
                <a:spcPts val="0"/>
              </a:spcBef>
              <a:spcAft>
                <a:spcPts val="0"/>
              </a:spcAft>
              <a:buSzPts val="1300"/>
              <a:buChar char="→"/>
              <a:defRPr sz="1300"/>
            </a:lvl2pPr>
            <a:lvl3pPr marL="1371600" lvl="2" indent="-311150" algn="l">
              <a:lnSpc>
                <a:spcPct val="120000"/>
              </a:lnSpc>
              <a:spcBef>
                <a:spcPts val="0"/>
              </a:spcBef>
              <a:spcAft>
                <a:spcPts val="0"/>
              </a:spcAft>
              <a:buSzPts val="1300"/>
              <a:buChar char="→"/>
              <a:defRPr sz="1300"/>
            </a:lvl3pPr>
            <a:lvl4pPr marL="1828800" lvl="3" indent="-311150" algn="l">
              <a:lnSpc>
                <a:spcPct val="120000"/>
              </a:lnSpc>
              <a:spcBef>
                <a:spcPts val="0"/>
              </a:spcBef>
              <a:spcAft>
                <a:spcPts val="0"/>
              </a:spcAft>
              <a:buSzPts val="1300"/>
              <a:buChar char="→"/>
              <a:defRPr sz="1300"/>
            </a:lvl4pPr>
            <a:lvl5pPr marL="2286000" lvl="4" indent="-311150" algn="l">
              <a:lnSpc>
                <a:spcPct val="120000"/>
              </a:lnSpc>
              <a:spcBef>
                <a:spcPts val="0"/>
              </a:spcBef>
              <a:spcAft>
                <a:spcPts val="0"/>
              </a:spcAft>
              <a:buSzPts val="1300"/>
              <a:buChar char="→"/>
              <a:defRPr sz="1300"/>
            </a:lvl5pPr>
            <a:lvl6pPr marL="2743200" lvl="5" indent="-247650" algn="l">
              <a:lnSpc>
                <a:spcPct val="120000"/>
              </a:lnSpc>
              <a:spcBef>
                <a:spcPts val="0"/>
              </a:spcBef>
              <a:spcAft>
                <a:spcPts val="0"/>
              </a:spcAft>
              <a:buSzPts val="300"/>
              <a:buChar char="•"/>
              <a:defRPr sz="300"/>
            </a:lvl6pPr>
            <a:lvl7pPr marL="3200400" lvl="6" indent="-247650" algn="l">
              <a:lnSpc>
                <a:spcPct val="120000"/>
              </a:lnSpc>
              <a:spcBef>
                <a:spcPts val="0"/>
              </a:spcBef>
              <a:spcAft>
                <a:spcPts val="0"/>
              </a:spcAft>
              <a:buSzPts val="300"/>
              <a:buChar char="•"/>
              <a:defRPr sz="300"/>
            </a:lvl7pPr>
            <a:lvl8pPr marL="3657600" lvl="7" indent="-247650" algn="l">
              <a:lnSpc>
                <a:spcPct val="120000"/>
              </a:lnSpc>
              <a:spcBef>
                <a:spcPts val="0"/>
              </a:spcBef>
              <a:spcAft>
                <a:spcPts val="0"/>
              </a:spcAft>
              <a:buSzPts val="300"/>
              <a:buChar char="•"/>
              <a:defRPr sz="300"/>
            </a:lvl8pPr>
            <a:lvl9pPr marL="4114800" lvl="8" indent="-247650" algn="l">
              <a:lnSpc>
                <a:spcPct val="120000"/>
              </a:lnSpc>
              <a:spcBef>
                <a:spcPts val="0"/>
              </a:spcBef>
              <a:spcAft>
                <a:spcPts val="0"/>
              </a:spcAft>
              <a:buSzPts val="300"/>
              <a:buChar char="•"/>
              <a:defRPr sz="300"/>
            </a:lvl9pPr>
          </a:lstStyle>
          <a:p>
            <a:endParaRPr/>
          </a:p>
        </p:txBody>
      </p:sp>
      <p:sp>
        <p:nvSpPr>
          <p:cNvPr id="297" name="Google Shape;297;p38"/>
          <p:cNvSpPr txBox="1">
            <a:spLocks noGrp="1"/>
          </p:cNvSpPr>
          <p:nvPr>
            <p:ph type="subTitle" idx="5"/>
          </p:nvPr>
        </p:nvSpPr>
        <p:spPr>
          <a:xfrm>
            <a:off x="6636700" y="1826225"/>
            <a:ext cx="4278900" cy="647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298" name="Google Shape;298;p38"/>
          <p:cNvSpPr txBox="1">
            <a:spLocks noGrp="1"/>
          </p:cNvSpPr>
          <p:nvPr>
            <p:ph type="body" idx="6"/>
          </p:nvPr>
        </p:nvSpPr>
        <p:spPr>
          <a:xfrm>
            <a:off x="6636700" y="2657450"/>
            <a:ext cx="4278900" cy="1268700"/>
          </a:xfrm>
          <a:prstGeom prst="rect">
            <a:avLst/>
          </a:prstGeom>
          <a:noFill/>
          <a:ln>
            <a:noFill/>
          </a:ln>
        </p:spPr>
        <p:txBody>
          <a:bodyPr spcFirstLastPara="1" wrap="square" lIns="0" tIns="0" rIns="0" bIns="0" anchor="t" anchorCtr="0">
            <a:noAutofit/>
          </a:bodyPr>
          <a:lstStyle>
            <a:lvl1pPr marL="457200" lvl="0" indent="-311150" algn="l">
              <a:lnSpc>
                <a:spcPct val="120000"/>
              </a:lnSpc>
              <a:spcBef>
                <a:spcPts val="0"/>
              </a:spcBef>
              <a:spcAft>
                <a:spcPts val="0"/>
              </a:spcAft>
              <a:buSzPts val="1300"/>
              <a:buChar char="→"/>
              <a:defRPr sz="1300"/>
            </a:lvl1pPr>
            <a:lvl2pPr marL="914400" lvl="1" indent="-311150" algn="l">
              <a:lnSpc>
                <a:spcPct val="120000"/>
              </a:lnSpc>
              <a:spcBef>
                <a:spcPts val="0"/>
              </a:spcBef>
              <a:spcAft>
                <a:spcPts val="0"/>
              </a:spcAft>
              <a:buSzPts val="1300"/>
              <a:buChar char="→"/>
              <a:defRPr sz="1300"/>
            </a:lvl2pPr>
            <a:lvl3pPr marL="1371600" lvl="2" indent="-311150" algn="l">
              <a:lnSpc>
                <a:spcPct val="120000"/>
              </a:lnSpc>
              <a:spcBef>
                <a:spcPts val="0"/>
              </a:spcBef>
              <a:spcAft>
                <a:spcPts val="0"/>
              </a:spcAft>
              <a:buSzPts val="1300"/>
              <a:buChar char="→"/>
              <a:defRPr sz="1300"/>
            </a:lvl3pPr>
            <a:lvl4pPr marL="1828800" lvl="3" indent="-311150" algn="l">
              <a:lnSpc>
                <a:spcPct val="120000"/>
              </a:lnSpc>
              <a:spcBef>
                <a:spcPts val="0"/>
              </a:spcBef>
              <a:spcAft>
                <a:spcPts val="0"/>
              </a:spcAft>
              <a:buSzPts val="1300"/>
              <a:buChar char="→"/>
              <a:defRPr sz="1300"/>
            </a:lvl4pPr>
            <a:lvl5pPr marL="2286000" lvl="4" indent="-311150" algn="l">
              <a:lnSpc>
                <a:spcPct val="120000"/>
              </a:lnSpc>
              <a:spcBef>
                <a:spcPts val="0"/>
              </a:spcBef>
              <a:spcAft>
                <a:spcPts val="0"/>
              </a:spcAft>
              <a:buSzPts val="1300"/>
              <a:buChar char="→"/>
              <a:defRPr sz="1300"/>
            </a:lvl5pPr>
            <a:lvl6pPr marL="2743200" lvl="5" indent="-247650" algn="l">
              <a:lnSpc>
                <a:spcPct val="120000"/>
              </a:lnSpc>
              <a:spcBef>
                <a:spcPts val="0"/>
              </a:spcBef>
              <a:spcAft>
                <a:spcPts val="0"/>
              </a:spcAft>
              <a:buSzPts val="300"/>
              <a:buChar char="•"/>
              <a:defRPr sz="300"/>
            </a:lvl6pPr>
            <a:lvl7pPr marL="3200400" lvl="6" indent="-247650" algn="l">
              <a:lnSpc>
                <a:spcPct val="120000"/>
              </a:lnSpc>
              <a:spcBef>
                <a:spcPts val="0"/>
              </a:spcBef>
              <a:spcAft>
                <a:spcPts val="0"/>
              </a:spcAft>
              <a:buSzPts val="300"/>
              <a:buChar char="•"/>
              <a:defRPr sz="300"/>
            </a:lvl7pPr>
            <a:lvl8pPr marL="3657600" lvl="7" indent="-247650" algn="l">
              <a:lnSpc>
                <a:spcPct val="120000"/>
              </a:lnSpc>
              <a:spcBef>
                <a:spcPts val="0"/>
              </a:spcBef>
              <a:spcAft>
                <a:spcPts val="0"/>
              </a:spcAft>
              <a:buSzPts val="300"/>
              <a:buChar char="•"/>
              <a:defRPr sz="300"/>
            </a:lvl8pPr>
            <a:lvl9pPr marL="4114800" lvl="8" indent="-247650" algn="l">
              <a:lnSpc>
                <a:spcPct val="120000"/>
              </a:lnSpc>
              <a:spcBef>
                <a:spcPts val="0"/>
              </a:spcBef>
              <a:spcAft>
                <a:spcPts val="0"/>
              </a:spcAft>
              <a:buSzPts val="300"/>
              <a:buChar char="•"/>
              <a:defRPr sz="300"/>
            </a:lvl9pPr>
          </a:lstStyle>
          <a:p>
            <a:endParaRPr/>
          </a:p>
        </p:txBody>
      </p:sp>
      <p:sp>
        <p:nvSpPr>
          <p:cNvPr id="299" name="Google Shape;299;p38"/>
          <p:cNvSpPr>
            <a:spLocks noGrp="1"/>
          </p:cNvSpPr>
          <p:nvPr>
            <p:ph type="body" idx="7"/>
          </p:nvPr>
        </p:nvSpPr>
        <p:spPr>
          <a:xfrm>
            <a:off x="849943"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0" name="Google Shape;300;p38"/>
          <p:cNvSpPr>
            <a:spLocks noGrp="1"/>
          </p:cNvSpPr>
          <p:nvPr>
            <p:ph type="body" idx="8"/>
          </p:nvPr>
        </p:nvSpPr>
        <p:spPr>
          <a:xfrm>
            <a:off x="849943"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1" name="Google Shape;301;p38"/>
          <p:cNvSpPr>
            <a:spLocks noGrp="1"/>
          </p:cNvSpPr>
          <p:nvPr>
            <p:ph type="body" idx="9"/>
          </p:nvPr>
        </p:nvSpPr>
        <p:spPr>
          <a:xfrm>
            <a:off x="849943"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2" name="Google Shape;302;p38"/>
          <p:cNvSpPr>
            <a:spLocks noGrp="1"/>
          </p:cNvSpPr>
          <p:nvPr>
            <p:ph type="body" idx="13"/>
          </p:nvPr>
        </p:nvSpPr>
        <p:spPr>
          <a:xfrm>
            <a:off x="3232975"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3" name="Google Shape;303;p38"/>
          <p:cNvSpPr>
            <a:spLocks noGrp="1"/>
          </p:cNvSpPr>
          <p:nvPr>
            <p:ph type="body" idx="14"/>
          </p:nvPr>
        </p:nvSpPr>
        <p:spPr>
          <a:xfrm>
            <a:off x="3232975"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4" name="Google Shape;304;p38"/>
          <p:cNvSpPr>
            <a:spLocks noGrp="1"/>
          </p:cNvSpPr>
          <p:nvPr>
            <p:ph type="body" idx="15"/>
          </p:nvPr>
        </p:nvSpPr>
        <p:spPr>
          <a:xfrm>
            <a:off x="3232975"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5" name="Google Shape;305;p38"/>
          <p:cNvSpPr>
            <a:spLocks noGrp="1"/>
          </p:cNvSpPr>
          <p:nvPr>
            <p:ph type="body" idx="16"/>
          </p:nvPr>
        </p:nvSpPr>
        <p:spPr>
          <a:xfrm>
            <a:off x="849943"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06" name="Google Shape;306;p38"/>
          <p:cNvSpPr>
            <a:spLocks noGrp="1"/>
          </p:cNvSpPr>
          <p:nvPr>
            <p:ph type="body" idx="17"/>
          </p:nvPr>
        </p:nvSpPr>
        <p:spPr>
          <a:xfrm>
            <a:off x="3229514"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07" name="Google Shape;307;p38"/>
          <p:cNvSpPr>
            <a:spLocks noGrp="1"/>
          </p:cNvSpPr>
          <p:nvPr>
            <p:ph type="body" idx="18"/>
          </p:nvPr>
        </p:nvSpPr>
        <p:spPr>
          <a:xfrm>
            <a:off x="6433118"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8" name="Google Shape;308;p38"/>
          <p:cNvSpPr>
            <a:spLocks noGrp="1"/>
          </p:cNvSpPr>
          <p:nvPr>
            <p:ph type="body" idx="19"/>
          </p:nvPr>
        </p:nvSpPr>
        <p:spPr>
          <a:xfrm>
            <a:off x="6433118"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9" name="Google Shape;309;p38"/>
          <p:cNvSpPr>
            <a:spLocks noGrp="1"/>
          </p:cNvSpPr>
          <p:nvPr>
            <p:ph type="body" idx="20"/>
          </p:nvPr>
        </p:nvSpPr>
        <p:spPr>
          <a:xfrm>
            <a:off x="6433118"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0" name="Google Shape;310;p38"/>
          <p:cNvSpPr>
            <a:spLocks noGrp="1"/>
          </p:cNvSpPr>
          <p:nvPr>
            <p:ph type="body" idx="21"/>
          </p:nvPr>
        </p:nvSpPr>
        <p:spPr>
          <a:xfrm>
            <a:off x="8816150"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1" name="Google Shape;311;p38"/>
          <p:cNvSpPr>
            <a:spLocks noGrp="1"/>
          </p:cNvSpPr>
          <p:nvPr>
            <p:ph type="body" idx="22"/>
          </p:nvPr>
        </p:nvSpPr>
        <p:spPr>
          <a:xfrm>
            <a:off x="8816150"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2" name="Google Shape;312;p38"/>
          <p:cNvSpPr>
            <a:spLocks noGrp="1"/>
          </p:cNvSpPr>
          <p:nvPr>
            <p:ph type="body" idx="23"/>
          </p:nvPr>
        </p:nvSpPr>
        <p:spPr>
          <a:xfrm>
            <a:off x="8816150"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3" name="Google Shape;313;p38"/>
          <p:cNvSpPr>
            <a:spLocks noGrp="1"/>
          </p:cNvSpPr>
          <p:nvPr>
            <p:ph type="body" idx="24"/>
          </p:nvPr>
        </p:nvSpPr>
        <p:spPr>
          <a:xfrm>
            <a:off x="6433118"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14" name="Google Shape;314;p38"/>
          <p:cNvSpPr>
            <a:spLocks noGrp="1"/>
          </p:cNvSpPr>
          <p:nvPr>
            <p:ph type="body" idx="25"/>
          </p:nvPr>
        </p:nvSpPr>
        <p:spPr>
          <a:xfrm>
            <a:off x="8812689"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slide 7">
  <p:cSld name="Text slide 7">
    <p:bg>
      <p:bgPr>
        <a:solidFill>
          <a:schemeClr val="lt1"/>
        </a:solidFill>
        <a:effectLst/>
      </p:bgPr>
    </p:bg>
    <p:spTree>
      <p:nvGrpSpPr>
        <p:cNvPr id="1" name="Shape 315"/>
        <p:cNvGrpSpPr/>
        <p:nvPr/>
      </p:nvGrpSpPr>
      <p:grpSpPr>
        <a:xfrm>
          <a:off x="0" y="0"/>
          <a:ext cx="0" cy="0"/>
          <a:chOff x="0" y="0"/>
          <a:chExt cx="0" cy="0"/>
        </a:xfrm>
      </p:grpSpPr>
      <p:sp>
        <p:nvSpPr>
          <p:cNvPr id="316" name="Google Shape;316;p39"/>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17" name="Google Shape;317;p39"/>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18" name="Google Shape;318;p39"/>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19" name="Google Shape;319;p39"/>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20" name="Google Shape;320;p39"/>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21" name="Google Shape;321;p39"/>
          <p:cNvGrpSpPr/>
          <p:nvPr/>
        </p:nvGrpSpPr>
        <p:grpSpPr>
          <a:xfrm>
            <a:off x="11648099" y="272519"/>
            <a:ext cx="245452" cy="242128"/>
            <a:chOff x="266542" y="6326171"/>
            <a:chExt cx="245428" cy="242128"/>
          </a:xfrm>
        </p:grpSpPr>
        <p:sp>
          <p:nvSpPr>
            <p:cNvPr id="322" name="Google Shape;322;p3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3" name="Google Shape;323;p3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4" name="Google Shape;324;p3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5" name="Google Shape;325;p3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6" name="Google Shape;326;p3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7" name="Google Shape;327;p3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28" name="Google Shape;328;p3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29" name="Google Shape;329;p39"/>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30" name="Google Shape;330;p39"/>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31" name="Google Shape;331;p39"/>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32" name="Google Shape;332;p3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33" name="Google Shape;333;p39"/>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34" name="Google Shape;334;p39"/>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5" name="Google Shape;335;p39"/>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6" name="Google Shape;336;p39"/>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7" name="Google Shape;337;p39"/>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8" name="Google Shape;338;p39"/>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9" name="Google Shape;339;p39"/>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slide 7 1">
  <p:cSld name="Text slide 7_1">
    <p:bg>
      <p:bgPr>
        <a:solidFill>
          <a:schemeClr val="lt1"/>
        </a:solidFill>
        <a:effectLst/>
      </p:bgPr>
    </p:bg>
    <p:spTree>
      <p:nvGrpSpPr>
        <p:cNvPr id="1" name="Shape 340"/>
        <p:cNvGrpSpPr/>
        <p:nvPr/>
      </p:nvGrpSpPr>
      <p:grpSpPr>
        <a:xfrm>
          <a:off x="0" y="0"/>
          <a:ext cx="0" cy="0"/>
          <a:chOff x="0" y="0"/>
          <a:chExt cx="0" cy="0"/>
        </a:xfrm>
      </p:grpSpPr>
      <p:sp>
        <p:nvSpPr>
          <p:cNvPr id="341" name="Google Shape;341;p40"/>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42" name="Google Shape;342;p40"/>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3" name="Google Shape;343;p40"/>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4" name="Google Shape;344;p40"/>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5" name="Google Shape;345;p40"/>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46" name="Google Shape;346;p40"/>
          <p:cNvGrpSpPr/>
          <p:nvPr/>
        </p:nvGrpSpPr>
        <p:grpSpPr>
          <a:xfrm>
            <a:off x="11648099" y="272519"/>
            <a:ext cx="245452" cy="242128"/>
            <a:chOff x="266542" y="6326171"/>
            <a:chExt cx="245428" cy="242128"/>
          </a:xfrm>
        </p:grpSpPr>
        <p:sp>
          <p:nvSpPr>
            <p:cNvPr id="347" name="Google Shape;347;p4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48" name="Google Shape;348;p4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49" name="Google Shape;349;p4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0" name="Google Shape;350;p4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1" name="Google Shape;351;p4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2" name="Google Shape;352;p4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53" name="Google Shape;353;p4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54" name="Google Shape;354;p40"/>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55" name="Google Shape;355;p40"/>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56" name="Google Shape;356;p40"/>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57" name="Google Shape;357;p4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58" name="Google Shape;358;p40"/>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59" name="Google Shape;359;p40"/>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0" name="Google Shape;360;p40"/>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1" name="Google Shape;361;p40"/>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2" name="Google Shape;362;p40"/>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3" name="Google Shape;363;p40"/>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4" name="Google Shape;364;p40"/>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lide 7 1 1">
  <p:cSld name="Text slide 7_1_1">
    <p:bg>
      <p:bgPr>
        <a:solidFill>
          <a:schemeClr val="lt1"/>
        </a:solidFill>
        <a:effectLst/>
      </p:bgPr>
    </p:bg>
    <p:spTree>
      <p:nvGrpSpPr>
        <p:cNvPr id="1" name="Shape 365"/>
        <p:cNvGrpSpPr/>
        <p:nvPr/>
      </p:nvGrpSpPr>
      <p:grpSpPr>
        <a:xfrm>
          <a:off x="0" y="0"/>
          <a:ext cx="0" cy="0"/>
          <a:chOff x="0" y="0"/>
          <a:chExt cx="0" cy="0"/>
        </a:xfrm>
      </p:grpSpPr>
      <p:sp>
        <p:nvSpPr>
          <p:cNvPr id="366" name="Google Shape;366;p41"/>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67" name="Google Shape;367;p41"/>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68" name="Google Shape;368;p41"/>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69" name="Google Shape;369;p41"/>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70" name="Google Shape;370;p41"/>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71" name="Google Shape;371;p41"/>
          <p:cNvGrpSpPr/>
          <p:nvPr/>
        </p:nvGrpSpPr>
        <p:grpSpPr>
          <a:xfrm>
            <a:off x="11648099" y="272519"/>
            <a:ext cx="245452" cy="242128"/>
            <a:chOff x="266542" y="6326171"/>
            <a:chExt cx="245428" cy="242128"/>
          </a:xfrm>
        </p:grpSpPr>
        <p:sp>
          <p:nvSpPr>
            <p:cNvPr id="372" name="Google Shape;372;p4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3" name="Google Shape;373;p4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4" name="Google Shape;374;p4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5" name="Google Shape;375;p4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6" name="Google Shape;376;p4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7" name="Google Shape;377;p4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78" name="Google Shape;378;p4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79" name="Google Shape;379;p41"/>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80" name="Google Shape;380;p41"/>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81" name="Google Shape;381;p41"/>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82" name="Google Shape;382;p4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83" name="Google Shape;383;p41"/>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84" name="Google Shape;384;p41"/>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5" name="Google Shape;385;p41"/>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6" name="Google Shape;386;p41"/>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7" name="Google Shape;387;p41"/>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8" name="Google Shape;388;p41"/>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9" name="Google Shape;389;p41"/>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con slide 2">
  <p:cSld name="Icon slide 2">
    <p:bg>
      <p:bgPr>
        <a:solidFill>
          <a:schemeClr val="dk2"/>
        </a:solidFill>
        <a:effectLst/>
      </p:bgPr>
    </p:bg>
    <p:spTree>
      <p:nvGrpSpPr>
        <p:cNvPr id="1" name="Shape 390"/>
        <p:cNvGrpSpPr/>
        <p:nvPr/>
      </p:nvGrpSpPr>
      <p:grpSpPr>
        <a:xfrm>
          <a:off x="0" y="0"/>
          <a:ext cx="0" cy="0"/>
          <a:chOff x="0" y="0"/>
          <a:chExt cx="0" cy="0"/>
        </a:xfrm>
      </p:grpSpPr>
      <p:sp>
        <p:nvSpPr>
          <p:cNvPr id="391" name="Google Shape;391;p42"/>
          <p:cNvSpPr/>
          <p:nvPr/>
        </p:nvSpPr>
        <p:spPr>
          <a:xfrm>
            <a:off x="0" y="0"/>
            <a:ext cx="12193200" cy="68580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92" name="Google Shape;392;p42"/>
          <p:cNvSpPr>
            <a:spLocks noGrp="1"/>
          </p:cNvSpPr>
          <p:nvPr>
            <p:ph type="body" idx="1"/>
          </p:nvPr>
        </p:nvSpPr>
        <p:spPr>
          <a:xfrm>
            <a:off x="839872"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3" name="Google Shape;393;p42"/>
          <p:cNvSpPr>
            <a:spLocks noGrp="1"/>
          </p:cNvSpPr>
          <p:nvPr>
            <p:ph type="body" idx="2"/>
          </p:nvPr>
        </p:nvSpPr>
        <p:spPr>
          <a:xfrm>
            <a:off x="4758447"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4" name="Google Shape;394;p42"/>
          <p:cNvSpPr>
            <a:spLocks noGrp="1"/>
          </p:cNvSpPr>
          <p:nvPr>
            <p:ph type="body" idx="3"/>
          </p:nvPr>
        </p:nvSpPr>
        <p:spPr>
          <a:xfrm>
            <a:off x="8677023"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95" name="Google Shape;395;p42"/>
          <p:cNvGrpSpPr/>
          <p:nvPr/>
        </p:nvGrpSpPr>
        <p:grpSpPr>
          <a:xfrm>
            <a:off x="11648099" y="272519"/>
            <a:ext cx="245452" cy="242128"/>
            <a:chOff x="266542" y="6326171"/>
            <a:chExt cx="245428" cy="242128"/>
          </a:xfrm>
        </p:grpSpPr>
        <p:sp>
          <p:nvSpPr>
            <p:cNvPr id="396" name="Google Shape;396;p4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7" name="Google Shape;397;p4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8" name="Google Shape;398;p4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9" name="Google Shape;399;p4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00" name="Google Shape;400;p4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01" name="Google Shape;401;p4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02" name="Google Shape;402;p4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03" name="Google Shape;403;p4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04" name="Google Shape;404;p4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05" name="Google Shape;405;p42"/>
          <p:cNvSpPr txBox="1">
            <a:spLocks noGrp="1"/>
          </p:cNvSpPr>
          <p:nvPr>
            <p:ph type="subTitle" idx="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06" name="Google Shape;406;p42"/>
          <p:cNvSpPr txBox="1">
            <a:spLocks noGrp="1"/>
          </p:cNvSpPr>
          <p:nvPr>
            <p:ph type="subTitle" idx="5"/>
          </p:nvPr>
        </p:nvSpPr>
        <p:spPr>
          <a:xfrm>
            <a:off x="161415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7" name="Google Shape;407;p42"/>
          <p:cNvSpPr txBox="1">
            <a:spLocks noGrp="1"/>
          </p:cNvSpPr>
          <p:nvPr>
            <p:ph type="subTitle" idx="6"/>
          </p:nvPr>
        </p:nvSpPr>
        <p:spPr>
          <a:xfrm>
            <a:off x="553270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8" name="Google Shape;408;p42"/>
          <p:cNvSpPr txBox="1">
            <a:spLocks noGrp="1"/>
          </p:cNvSpPr>
          <p:nvPr>
            <p:ph type="subTitle" idx="7"/>
          </p:nvPr>
        </p:nvSpPr>
        <p:spPr>
          <a:xfrm>
            <a:off x="945125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9" name="Google Shape;409;p42"/>
          <p:cNvSpPr txBox="1">
            <a:spLocks noGrp="1"/>
          </p:cNvSpPr>
          <p:nvPr>
            <p:ph type="body" idx="8"/>
          </p:nvPr>
        </p:nvSpPr>
        <p:spPr>
          <a:xfrm>
            <a:off x="839875"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0" name="Google Shape;410;p42"/>
          <p:cNvSpPr txBox="1">
            <a:spLocks noGrp="1"/>
          </p:cNvSpPr>
          <p:nvPr>
            <p:ph type="body" idx="9"/>
          </p:nvPr>
        </p:nvSpPr>
        <p:spPr>
          <a:xfrm>
            <a:off x="4758450"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1" name="Google Shape;411;p42"/>
          <p:cNvSpPr txBox="1">
            <a:spLocks noGrp="1"/>
          </p:cNvSpPr>
          <p:nvPr>
            <p:ph type="body" idx="13"/>
          </p:nvPr>
        </p:nvSpPr>
        <p:spPr>
          <a:xfrm>
            <a:off x="8677025"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2" name="Google Shape;412;p42"/>
          <p:cNvSpPr txBox="1">
            <a:spLocks noGrp="1"/>
          </p:cNvSpPr>
          <p:nvPr>
            <p:ph type="subTitle" idx="14"/>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dk2"/>
        </a:solidFill>
        <a:effectLst/>
      </p:bgPr>
    </p:bg>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415" name="Google Shape;415;p43"/>
          <p:cNvGrpSpPr/>
          <p:nvPr/>
        </p:nvGrpSpPr>
        <p:grpSpPr>
          <a:xfrm>
            <a:off x="11648099" y="272519"/>
            <a:ext cx="245452" cy="242128"/>
            <a:chOff x="266542" y="6326171"/>
            <a:chExt cx="245428" cy="242128"/>
          </a:xfrm>
        </p:grpSpPr>
        <p:sp>
          <p:nvSpPr>
            <p:cNvPr id="416" name="Google Shape;416;p4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7" name="Google Shape;417;p4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8" name="Google Shape;418;p4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9" name="Google Shape;419;p4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20" name="Google Shape;420;p4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21" name="Google Shape;421;p4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22" name="Google Shape;422;p4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23" name="Google Shape;423;p43"/>
          <p:cNvSpPr>
            <a:spLocks noGrp="1"/>
          </p:cNvSpPr>
          <p:nvPr>
            <p:ph type="body" idx="1"/>
          </p:nvPr>
        </p:nvSpPr>
        <p:spPr>
          <a:xfrm>
            <a:off x="1095471"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24" name="Google Shape;424;p4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25" name="Google Shape;425;p43"/>
          <p:cNvSpPr txBox="1">
            <a:spLocks noGrp="1"/>
          </p:cNvSpPr>
          <p:nvPr>
            <p:ph type="subTitle" idx="2"/>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26" name="Google Shape;426;p43"/>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427" name="Google Shape;427;p43"/>
          <p:cNvSpPr txBox="1">
            <a:spLocks noGrp="1"/>
          </p:cNvSpPr>
          <p:nvPr>
            <p:ph type="body" idx="4"/>
          </p:nvPr>
        </p:nvSpPr>
        <p:spPr>
          <a:xfrm>
            <a:off x="1095475"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28" name="Google Shape;428;p43"/>
          <p:cNvSpPr txBox="1">
            <a:spLocks noGrp="1"/>
          </p:cNvSpPr>
          <p:nvPr>
            <p:ph type="body" idx="5"/>
          </p:nvPr>
        </p:nvSpPr>
        <p:spPr>
          <a:xfrm>
            <a:off x="3127525" y="2743425"/>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29" name="Google Shape;429;p43"/>
          <p:cNvSpPr txBox="1">
            <a:spLocks noGrp="1"/>
          </p:cNvSpPr>
          <p:nvPr>
            <p:ph type="body" idx="6"/>
          </p:nvPr>
        </p:nvSpPr>
        <p:spPr>
          <a:xfrm>
            <a:off x="5157550"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0" name="Google Shape;430;p43"/>
          <p:cNvSpPr txBox="1">
            <a:spLocks noGrp="1"/>
          </p:cNvSpPr>
          <p:nvPr>
            <p:ph type="body" idx="7"/>
          </p:nvPr>
        </p:nvSpPr>
        <p:spPr>
          <a:xfrm>
            <a:off x="7189600" y="2743425"/>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1" name="Google Shape;431;p43"/>
          <p:cNvSpPr txBox="1">
            <a:spLocks noGrp="1"/>
          </p:cNvSpPr>
          <p:nvPr>
            <p:ph type="body" idx="8"/>
          </p:nvPr>
        </p:nvSpPr>
        <p:spPr>
          <a:xfrm>
            <a:off x="9232850"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2" name="Google Shape;432;p43"/>
          <p:cNvSpPr>
            <a:spLocks noGrp="1"/>
          </p:cNvSpPr>
          <p:nvPr>
            <p:ph type="body" idx="9"/>
          </p:nvPr>
        </p:nvSpPr>
        <p:spPr>
          <a:xfrm>
            <a:off x="7197709"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3" name="Google Shape;433;p43"/>
          <p:cNvSpPr>
            <a:spLocks noGrp="1"/>
          </p:cNvSpPr>
          <p:nvPr>
            <p:ph type="body" idx="13"/>
          </p:nvPr>
        </p:nvSpPr>
        <p:spPr>
          <a:xfrm>
            <a:off x="3127531"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4" name="Google Shape;434;p43"/>
          <p:cNvSpPr>
            <a:spLocks noGrp="1"/>
          </p:cNvSpPr>
          <p:nvPr>
            <p:ph type="body" idx="14"/>
          </p:nvPr>
        </p:nvSpPr>
        <p:spPr>
          <a:xfrm>
            <a:off x="5157553"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5" name="Google Shape;435;p43"/>
          <p:cNvSpPr>
            <a:spLocks noGrp="1"/>
          </p:cNvSpPr>
          <p:nvPr>
            <p:ph type="body" idx="15"/>
          </p:nvPr>
        </p:nvSpPr>
        <p:spPr>
          <a:xfrm>
            <a:off x="9232855"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p">
  <p:cSld name="Map">
    <p:bg>
      <p:bgPr>
        <a:solidFill>
          <a:schemeClr val="dk2"/>
        </a:solidFill>
        <a:effectLst/>
      </p:bgPr>
    </p:bg>
    <p:spTree>
      <p:nvGrpSpPr>
        <p:cNvPr id="1" name="Shape 436"/>
        <p:cNvGrpSpPr/>
        <p:nvPr/>
      </p:nvGrpSpPr>
      <p:grpSpPr>
        <a:xfrm>
          <a:off x="0" y="0"/>
          <a:ext cx="0" cy="0"/>
          <a:chOff x="0" y="0"/>
          <a:chExt cx="0" cy="0"/>
        </a:xfrm>
      </p:grpSpPr>
      <p:sp>
        <p:nvSpPr>
          <p:cNvPr id="437" name="Google Shape;437;p44"/>
          <p:cNvSpPr/>
          <p:nvPr/>
        </p:nvSpPr>
        <p:spPr>
          <a:xfrm>
            <a:off x="0" y="0"/>
            <a:ext cx="48486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38" name="Google Shape;438;p4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439" name="Google Shape;439;p44"/>
          <p:cNvGrpSpPr/>
          <p:nvPr/>
        </p:nvGrpSpPr>
        <p:grpSpPr>
          <a:xfrm>
            <a:off x="11648099" y="272519"/>
            <a:ext cx="245452" cy="242128"/>
            <a:chOff x="266542" y="6326171"/>
            <a:chExt cx="245428" cy="242128"/>
          </a:xfrm>
        </p:grpSpPr>
        <p:sp>
          <p:nvSpPr>
            <p:cNvPr id="440" name="Google Shape;440;p4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1" name="Google Shape;441;p4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2" name="Google Shape;442;p4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3" name="Google Shape;443;p4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4" name="Google Shape;444;p4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5" name="Google Shape;445;p4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46" name="Google Shape;446;p4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47" name="Google Shape;447;p4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48" name="Google Shape;448;p44"/>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49" name="Google Shape;449;p44"/>
          <p:cNvSpPr txBox="1">
            <a:spLocks noGrp="1"/>
          </p:cNvSpPr>
          <p:nvPr>
            <p:ph type="body" idx="2"/>
          </p:nvPr>
        </p:nvSpPr>
        <p:spPr>
          <a:xfrm>
            <a:off x="839875" y="1739900"/>
            <a:ext cx="3141300" cy="4281600"/>
          </a:xfrm>
          <a:prstGeom prst="rect">
            <a:avLst/>
          </a:prstGeom>
          <a:noFill/>
          <a:ln>
            <a:noFill/>
          </a:ln>
        </p:spPr>
        <p:txBody>
          <a:bodyPr spcFirstLastPara="1" wrap="square" lIns="0" tIns="0" rIns="0" bIns="0" anchor="t"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60350" algn="l">
              <a:lnSpc>
                <a:spcPct val="90000"/>
              </a:lnSpc>
              <a:spcBef>
                <a:spcPts val="500"/>
              </a:spcBef>
              <a:spcAft>
                <a:spcPts val="0"/>
              </a:spcAft>
              <a:buSzPts val="500"/>
              <a:buChar char="•"/>
              <a:defRPr sz="500"/>
            </a:lvl6pPr>
            <a:lvl7pPr marL="3200400" lvl="6" indent="-260350" algn="l">
              <a:lnSpc>
                <a:spcPct val="90000"/>
              </a:lnSpc>
              <a:spcBef>
                <a:spcPts val="500"/>
              </a:spcBef>
              <a:spcAft>
                <a:spcPts val="0"/>
              </a:spcAft>
              <a:buSzPts val="500"/>
              <a:buChar char="•"/>
              <a:defRPr sz="500"/>
            </a:lvl7pPr>
            <a:lvl8pPr marL="3657600" lvl="7" indent="-260350" algn="l">
              <a:lnSpc>
                <a:spcPct val="90000"/>
              </a:lnSpc>
              <a:spcBef>
                <a:spcPts val="500"/>
              </a:spcBef>
              <a:spcAft>
                <a:spcPts val="0"/>
              </a:spcAft>
              <a:buSzPts val="500"/>
              <a:buChar char="•"/>
              <a:defRPr sz="500"/>
            </a:lvl8pPr>
            <a:lvl9pPr marL="4114800" lvl="8" indent="-260350" algn="l">
              <a:lnSpc>
                <a:spcPct val="90000"/>
              </a:lnSpc>
              <a:spcBef>
                <a:spcPts val="500"/>
              </a:spcBef>
              <a:spcAft>
                <a:spcPts val="0"/>
              </a:spcAft>
              <a:buSzPts val="500"/>
              <a:buChar char="•"/>
              <a:defRPr sz="500"/>
            </a:lvl9pPr>
          </a:lstStyle>
          <a:p>
            <a:endParaRPr/>
          </a:p>
        </p:txBody>
      </p:sp>
      <p:sp>
        <p:nvSpPr>
          <p:cNvPr id="450" name="Google Shape;450;p44"/>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art 4">
  <p:cSld name="Agenda Part 4">
    <p:bg>
      <p:bgPr>
        <a:solidFill>
          <a:schemeClr val="accent1"/>
        </a:solidFill>
        <a:effectLst/>
      </p:bgPr>
    </p:bg>
    <p:spTree>
      <p:nvGrpSpPr>
        <p:cNvPr id="1" name="Shape 16"/>
        <p:cNvGrpSpPr/>
        <p:nvPr/>
      </p:nvGrpSpPr>
      <p:grpSpPr>
        <a:xfrm>
          <a:off x="0" y="0"/>
          <a:ext cx="0" cy="0"/>
          <a:chOff x="0" y="0"/>
          <a:chExt cx="0" cy="0"/>
        </a:xfrm>
      </p:grpSpPr>
      <p:sp>
        <p:nvSpPr>
          <p:cNvPr id="17" name="Google Shape;17;p27"/>
          <p:cNvSpPr/>
          <p:nvPr/>
        </p:nvSpPr>
        <p:spPr>
          <a:xfrm>
            <a:off x="0" y="0"/>
            <a:ext cx="12193200" cy="6858000"/>
          </a:xfrm>
          <a:prstGeom prst="rect">
            <a:avLst/>
          </a:prstGeom>
          <a:solidFill>
            <a:schemeClr val="accen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18" name="Google Shape;18;p27"/>
          <p:cNvGrpSpPr/>
          <p:nvPr/>
        </p:nvGrpSpPr>
        <p:grpSpPr>
          <a:xfrm>
            <a:off x="11648099" y="272519"/>
            <a:ext cx="245452" cy="242128"/>
            <a:chOff x="266542" y="6326171"/>
            <a:chExt cx="245428" cy="242128"/>
          </a:xfrm>
        </p:grpSpPr>
        <p:sp>
          <p:nvSpPr>
            <p:cNvPr id="19" name="Google Shape;19;p2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0" name="Google Shape;20;p2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1" name="Google Shape;21;p2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 name="Google Shape;22;p2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 name="Google Shape;23;p2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 name="Google Shape;24;p2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5" name="Google Shape;25;p27"/>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6" name="Google Shape;26;p2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7" name="Google Shape;27;p27"/>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8" name="Google Shape;28;p27"/>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9" name="Google Shape;29;p27"/>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0" name="Google Shape;30;p27"/>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1" name="Google Shape;31;p27"/>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2" name="Google Shape;32;p27"/>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3" name="Google Shape;33;p27"/>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4" name="Google Shape;34;p27"/>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5" name="Google Shape;35;p27"/>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6" name="Google Shape;36;p27"/>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7" name="Google Shape;37;p27"/>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8" name="Google Shape;38;p27"/>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accent6"/>
        </a:solidFill>
        <a:effectLst/>
      </p:bgPr>
    </p:bg>
    <p:spTree>
      <p:nvGrpSpPr>
        <p:cNvPr id="1" name="Shape 451"/>
        <p:cNvGrpSpPr/>
        <p:nvPr/>
      </p:nvGrpSpPr>
      <p:grpSpPr>
        <a:xfrm>
          <a:off x="0" y="0"/>
          <a:ext cx="0" cy="0"/>
          <a:chOff x="0" y="0"/>
          <a:chExt cx="0" cy="0"/>
        </a:xfrm>
      </p:grpSpPr>
      <p:sp>
        <p:nvSpPr>
          <p:cNvPr id="452" name="Google Shape;452;p45"/>
          <p:cNvSpPr>
            <a:spLocks noGrp="1"/>
          </p:cNvSpPr>
          <p:nvPr>
            <p:ph type="body" idx="1"/>
          </p:nvPr>
        </p:nvSpPr>
        <p:spPr>
          <a:xfrm>
            <a:off x="839872" y="1736725"/>
            <a:ext cx="10513500" cy="4275900"/>
          </a:xfrm>
          <a:prstGeom prst="roundRect">
            <a:avLst>
              <a:gd name="adj" fmla="val 345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53" name="Google Shape;453;p45"/>
          <p:cNvGrpSpPr/>
          <p:nvPr/>
        </p:nvGrpSpPr>
        <p:grpSpPr>
          <a:xfrm>
            <a:off x="11648099" y="272519"/>
            <a:ext cx="245452" cy="242128"/>
            <a:chOff x="266542" y="6326171"/>
            <a:chExt cx="245428" cy="242128"/>
          </a:xfrm>
        </p:grpSpPr>
        <p:sp>
          <p:nvSpPr>
            <p:cNvPr id="454" name="Google Shape;454;p4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5" name="Google Shape;455;p4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6" name="Google Shape;456;p4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7" name="Google Shape;457;p4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8" name="Google Shape;458;p4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9" name="Google Shape;459;p4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60" name="Google Shape;460;p4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61" name="Google Shape;461;p45"/>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62" name="Google Shape;462;p4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63" name="Google Shape;463;p45"/>
          <p:cNvSpPr txBox="1">
            <a:spLocks noGrp="1"/>
          </p:cNvSpPr>
          <p:nvPr>
            <p:ph type="subTitle" idx="2"/>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64" name="Google Shape;464;p45"/>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ur Team 1">
  <p:cSld name="Our Team 1">
    <p:bg>
      <p:bgPr>
        <a:solidFill>
          <a:schemeClr val="lt1"/>
        </a:solidFill>
        <a:effectLst/>
      </p:bgPr>
    </p:bg>
    <p:spTree>
      <p:nvGrpSpPr>
        <p:cNvPr id="1" name="Shape 465"/>
        <p:cNvGrpSpPr/>
        <p:nvPr/>
      </p:nvGrpSpPr>
      <p:grpSpPr>
        <a:xfrm>
          <a:off x="0" y="0"/>
          <a:ext cx="0" cy="0"/>
          <a:chOff x="0" y="0"/>
          <a:chExt cx="0" cy="0"/>
        </a:xfrm>
      </p:grpSpPr>
      <p:sp>
        <p:nvSpPr>
          <p:cNvPr id="466" name="Google Shape;466;p4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67" name="Google Shape;467;p46"/>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68" name="Google Shape;468;p46"/>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69" name="Google Shape;469;p46"/>
          <p:cNvGrpSpPr/>
          <p:nvPr/>
        </p:nvGrpSpPr>
        <p:grpSpPr>
          <a:xfrm>
            <a:off x="11648099" y="272519"/>
            <a:ext cx="245452" cy="242128"/>
            <a:chOff x="266542" y="6326171"/>
            <a:chExt cx="245428" cy="242128"/>
          </a:xfrm>
        </p:grpSpPr>
        <p:sp>
          <p:nvSpPr>
            <p:cNvPr id="470" name="Google Shape;470;p4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1" name="Google Shape;471;p4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2" name="Google Shape;472;p4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3" name="Google Shape;473;p4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4" name="Google Shape;474;p4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5" name="Google Shape;475;p4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76" name="Google Shape;476;p4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77" name="Google Shape;477;p4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78" name="Google Shape;478;p46"/>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479" name="Google Shape;479;p46"/>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480" name="Google Shape;480;p4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81" name="Google Shape;481;p46"/>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82" name="Google Shape;482;p46"/>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83" name="Google Shape;483;p46"/>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484" name="Google Shape;484;p46"/>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85" name="Google Shape;485;p46"/>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Team 1 1">
  <p:cSld name="Our Team 1_1">
    <p:bg>
      <p:bgPr>
        <a:solidFill>
          <a:schemeClr val="lt1"/>
        </a:solidFill>
        <a:effectLst/>
      </p:bgPr>
    </p:bg>
    <p:spTree>
      <p:nvGrpSpPr>
        <p:cNvPr id="1" name="Shape 486"/>
        <p:cNvGrpSpPr/>
        <p:nvPr/>
      </p:nvGrpSpPr>
      <p:grpSpPr>
        <a:xfrm>
          <a:off x="0" y="0"/>
          <a:ext cx="0" cy="0"/>
          <a:chOff x="0" y="0"/>
          <a:chExt cx="0" cy="0"/>
        </a:xfrm>
      </p:grpSpPr>
      <p:sp>
        <p:nvSpPr>
          <p:cNvPr id="487" name="Google Shape;487;p47"/>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88" name="Google Shape;488;p47"/>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89" name="Google Shape;489;p47"/>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90" name="Google Shape;490;p47"/>
          <p:cNvGrpSpPr/>
          <p:nvPr/>
        </p:nvGrpSpPr>
        <p:grpSpPr>
          <a:xfrm>
            <a:off x="11648099" y="272519"/>
            <a:ext cx="245452" cy="242128"/>
            <a:chOff x="266542" y="6326171"/>
            <a:chExt cx="245428" cy="242128"/>
          </a:xfrm>
        </p:grpSpPr>
        <p:sp>
          <p:nvSpPr>
            <p:cNvPr id="491" name="Google Shape;491;p4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2" name="Google Shape;492;p4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3" name="Google Shape;493;p4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4" name="Google Shape;494;p4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5" name="Google Shape;495;p4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6" name="Google Shape;496;p4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97" name="Google Shape;497;p4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98" name="Google Shape;498;p4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9" name="Google Shape;499;p47"/>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500" name="Google Shape;500;p47"/>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501" name="Google Shape;501;p4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02" name="Google Shape;502;p4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03" name="Google Shape;503;p47"/>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04" name="Google Shape;504;p47"/>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05" name="Google Shape;505;p47"/>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06" name="Google Shape;506;p47"/>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ur Team 1 1 1">
  <p:cSld name="Our Team 1_1_1">
    <p:bg>
      <p:bgPr>
        <a:solidFill>
          <a:schemeClr val="lt1"/>
        </a:solidFill>
        <a:effectLst/>
      </p:bgPr>
    </p:bg>
    <p:spTree>
      <p:nvGrpSpPr>
        <p:cNvPr id="1" name="Shape 507"/>
        <p:cNvGrpSpPr/>
        <p:nvPr/>
      </p:nvGrpSpPr>
      <p:grpSpPr>
        <a:xfrm>
          <a:off x="0" y="0"/>
          <a:ext cx="0" cy="0"/>
          <a:chOff x="0" y="0"/>
          <a:chExt cx="0" cy="0"/>
        </a:xfrm>
      </p:grpSpPr>
      <p:sp>
        <p:nvSpPr>
          <p:cNvPr id="508" name="Google Shape;508;p48"/>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09" name="Google Shape;509;p48"/>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10" name="Google Shape;510;p48"/>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11" name="Google Shape;511;p48"/>
          <p:cNvGrpSpPr/>
          <p:nvPr/>
        </p:nvGrpSpPr>
        <p:grpSpPr>
          <a:xfrm>
            <a:off x="11648099" y="272519"/>
            <a:ext cx="245452" cy="242128"/>
            <a:chOff x="266542" y="6326171"/>
            <a:chExt cx="245428" cy="242128"/>
          </a:xfrm>
        </p:grpSpPr>
        <p:sp>
          <p:nvSpPr>
            <p:cNvPr id="512" name="Google Shape;512;p4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3" name="Google Shape;513;p4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4" name="Google Shape;514;p4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5" name="Google Shape;515;p4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6" name="Google Shape;516;p4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7" name="Google Shape;517;p4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18" name="Google Shape;518;p4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19" name="Google Shape;519;p48"/>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20" name="Google Shape;520;p48"/>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521" name="Google Shape;521;p48"/>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522" name="Google Shape;522;p4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23" name="Google Shape;523;p48"/>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24" name="Google Shape;524;p48"/>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25" name="Google Shape;525;p48"/>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26" name="Google Shape;526;p48"/>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27" name="Google Shape;527;p48"/>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ur Team 2 2">
  <p:cSld name="Our Team 2_2">
    <p:bg>
      <p:bgPr>
        <a:solidFill>
          <a:schemeClr val="lt1"/>
        </a:solidFill>
        <a:effectLst/>
      </p:bgPr>
    </p:bg>
    <p:spTree>
      <p:nvGrpSpPr>
        <p:cNvPr id="1" name="Shape 528"/>
        <p:cNvGrpSpPr/>
        <p:nvPr/>
      </p:nvGrpSpPr>
      <p:grpSpPr>
        <a:xfrm>
          <a:off x="0" y="0"/>
          <a:ext cx="0" cy="0"/>
          <a:chOff x="0" y="0"/>
          <a:chExt cx="0" cy="0"/>
        </a:xfrm>
      </p:grpSpPr>
      <p:sp>
        <p:nvSpPr>
          <p:cNvPr id="529" name="Google Shape;529;p49"/>
          <p:cNvSpPr/>
          <p:nvPr/>
        </p:nvSpPr>
        <p:spPr>
          <a:xfrm rot="-5400000" flipH="1">
            <a:off x="5022664"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30" name="Google Shape;530;p49"/>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31" name="Google Shape;531;p49"/>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32" name="Google Shape;532;p49"/>
          <p:cNvGrpSpPr/>
          <p:nvPr/>
        </p:nvGrpSpPr>
        <p:grpSpPr>
          <a:xfrm>
            <a:off x="11648099" y="272519"/>
            <a:ext cx="245452" cy="242128"/>
            <a:chOff x="266542" y="6326171"/>
            <a:chExt cx="245428" cy="242128"/>
          </a:xfrm>
        </p:grpSpPr>
        <p:sp>
          <p:nvSpPr>
            <p:cNvPr id="533" name="Google Shape;533;p4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4" name="Google Shape;534;p4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5" name="Google Shape;535;p4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6" name="Google Shape;536;p4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7" name="Google Shape;537;p4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8" name="Google Shape;538;p4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39" name="Google Shape;539;p4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40" name="Google Shape;540;p49"/>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41" name="Google Shape;541;p49"/>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542" name="Google Shape;542;p49"/>
          <p:cNvSpPr>
            <a:spLocks noGrp="1"/>
          </p:cNvSpPr>
          <p:nvPr>
            <p:ph type="pic" idx="4"/>
          </p:nvPr>
        </p:nvSpPr>
        <p:spPr>
          <a:xfrm>
            <a:off x="5867260" y="2967857"/>
            <a:ext cx="923400" cy="923400"/>
          </a:xfrm>
          <a:prstGeom prst="ellipse">
            <a:avLst/>
          </a:prstGeom>
          <a:solidFill>
            <a:schemeClr val="lt1">
              <a:alpha val="69411"/>
            </a:schemeClr>
          </a:solidFill>
          <a:ln>
            <a:noFill/>
          </a:ln>
        </p:spPr>
      </p:sp>
      <p:sp>
        <p:nvSpPr>
          <p:cNvPr id="543" name="Google Shape;543;p49"/>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44" name="Google Shape;544;p49"/>
          <p:cNvSpPr>
            <a:spLocks noGrp="1"/>
          </p:cNvSpPr>
          <p:nvPr>
            <p:ph type="pic" idx="6"/>
          </p:nvPr>
        </p:nvSpPr>
        <p:spPr>
          <a:xfrm>
            <a:off x="5867260" y="4781491"/>
            <a:ext cx="923400" cy="923400"/>
          </a:xfrm>
          <a:prstGeom prst="ellipse">
            <a:avLst/>
          </a:prstGeom>
          <a:solidFill>
            <a:schemeClr val="lt1">
              <a:alpha val="69411"/>
            </a:schemeClr>
          </a:solidFill>
          <a:ln>
            <a:noFill/>
          </a:ln>
        </p:spPr>
      </p:sp>
      <p:sp>
        <p:nvSpPr>
          <p:cNvPr id="545" name="Google Shape;545;p4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46" name="Google Shape;546;p49"/>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47" name="Google Shape;547;p49"/>
          <p:cNvSpPr txBox="1">
            <a:spLocks noGrp="1"/>
          </p:cNvSpPr>
          <p:nvPr>
            <p:ph type="subTitle" idx="8"/>
          </p:nvPr>
        </p:nvSpPr>
        <p:spPr>
          <a:xfrm>
            <a:off x="7471312"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48" name="Google Shape;548;p49"/>
          <p:cNvSpPr txBox="1">
            <a:spLocks noGrp="1"/>
          </p:cNvSpPr>
          <p:nvPr>
            <p:ph type="body" idx="9"/>
          </p:nvPr>
        </p:nvSpPr>
        <p:spPr>
          <a:xfrm>
            <a:off x="7471300"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49" name="Google Shape;549;p49"/>
          <p:cNvSpPr txBox="1">
            <a:spLocks noGrp="1"/>
          </p:cNvSpPr>
          <p:nvPr>
            <p:ph type="subTitle" idx="13"/>
          </p:nvPr>
        </p:nvSpPr>
        <p:spPr>
          <a:xfrm>
            <a:off x="7471312"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50" name="Google Shape;550;p49"/>
          <p:cNvSpPr txBox="1">
            <a:spLocks noGrp="1"/>
          </p:cNvSpPr>
          <p:nvPr>
            <p:ph type="body" idx="14"/>
          </p:nvPr>
        </p:nvSpPr>
        <p:spPr>
          <a:xfrm>
            <a:off x="7471300"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51" name="Google Shape;551;p49"/>
          <p:cNvSpPr txBox="1">
            <a:spLocks noGrp="1"/>
          </p:cNvSpPr>
          <p:nvPr>
            <p:ph type="subTitle" idx="15"/>
          </p:nvPr>
        </p:nvSpPr>
        <p:spPr>
          <a:xfrm>
            <a:off x="7471312"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52" name="Google Shape;552;p49"/>
          <p:cNvSpPr txBox="1">
            <a:spLocks noGrp="1"/>
          </p:cNvSpPr>
          <p:nvPr>
            <p:ph type="body" idx="16"/>
          </p:nvPr>
        </p:nvSpPr>
        <p:spPr>
          <a:xfrm>
            <a:off x="7471300"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ur Team 2 2 1">
  <p:cSld name="Our Team 2_2_1">
    <p:bg>
      <p:bgPr>
        <a:solidFill>
          <a:schemeClr val="lt1"/>
        </a:solidFill>
        <a:effectLst/>
      </p:bgPr>
    </p:bg>
    <p:spTree>
      <p:nvGrpSpPr>
        <p:cNvPr id="1" name="Shape 553"/>
        <p:cNvGrpSpPr/>
        <p:nvPr/>
      </p:nvGrpSpPr>
      <p:grpSpPr>
        <a:xfrm>
          <a:off x="0" y="0"/>
          <a:ext cx="0" cy="0"/>
          <a:chOff x="0" y="0"/>
          <a:chExt cx="0" cy="0"/>
        </a:xfrm>
      </p:grpSpPr>
      <p:sp>
        <p:nvSpPr>
          <p:cNvPr id="554" name="Google Shape;554;p50"/>
          <p:cNvSpPr/>
          <p:nvPr/>
        </p:nvSpPr>
        <p:spPr>
          <a:xfrm rot="-5400000" flipH="1">
            <a:off x="312589"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55" name="Google Shape;555;p50"/>
          <p:cNvSpPr>
            <a:spLocks noGrp="1"/>
          </p:cNvSpPr>
          <p:nvPr>
            <p:ph type="body" idx="1"/>
          </p:nvPr>
        </p:nvSpPr>
        <p:spPr>
          <a:xfrm>
            <a:off x="9931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6" name="Google Shape;556;p50"/>
          <p:cNvSpPr>
            <a:spLocks noGrp="1"/>
          </p:cNvSpPr>
          <p:nvPr>
            <p:ph type="body" idx="2"/>
          </p:nvPr>
        </p:nvSpPr>
        <p:spPr>
          <a:xfrm>
            <a:off x="9931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7" name="Google Shape;557;p5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58" name="Google Shape;558;p50"/>
          <p:cNvSpPr txBox="1">
            <a:spLocks noGrp="1"/>
          </p:cNvSpPr>
          <p:nvPr>
            <p:ph type="title"/>
          </p:nvPr>
        </p:nvSpPr>
        <p:spPr>
          <a:xfrm>
            <a:off x="81763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59" name="Google Shape;559;p50"/>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560" name="Google Shape;560;p50"/>
          <p:cNvSpPr>
            <a:spLocks noGrp="1"/>
          </p:cNvSpPr>
          <p:nvPr>
            <p:ph type="pic" idx="4"/>
          </p:nvPr>
        </p:nvSpPr>
        <p:spPr>
          <a:xfrm>
            <a:off x="1310185" y="2967857"/>
            <a:ext cx="923400" cy="923400"/>
          </a:xfrm>
          <a:prstGeom prst="ellipse">
            <a:avLst/>
          </a:prstGeom>
          <a:solidFill>
            <a:schemeClr val="lt1">
              <a:alpha val="69411"/>
            </a:schemeClr>
          </a:solidFill>
          <a:ln>
            <a:noFill/>
          </a:ln>
        </p:spPr>
      </p:sp>
      <p:sp>
        <p:nvSpPr>
          <p:cNvPr id="561" name="Google Shape;561;p50"/>
          <p:cNvSpPr>
            <a:spLocks noGrp="1"/>
          </p:cNvSpPr>
          <p:nvPr>
            <p:ph type="body" idx="5"/>
          </p:nvPr>
        </p:nvSpPr>
        <p:spPr>
          <a:xfrm>
            <a:off x="9931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62" name="Google Shape;562;p50"/>
          <p:cNvSpPr>
            <a:spLocks noGrp="1"/>
          </p:cNvSpPr>
          <p:nvPr>
            <p:ph type="pic" idx="6"/>
          </p:nvPr>
        </p:nvSpPr>
        <p:spPr>
          <a:xfrm>
            <a:off x="1310185" y="4781491"/>
            <a:ext cx="923400" cy="923400"/>
          </a:xfrm>
          <a:prstGeom prst="ellipse">
            <a:avLst/>
          </a:prstGeom>
          <a:solidFill>
            <a:schemeClr val="lt1">
              <a:alpha val="69411"/>
            </a:schemeClr>
          </a:solidFill>
          <a:ln>
            <a:noFill/>
          </a:ln>
        </p:spPr>
      </p:sp>
      <p:sp>
        <p:nvSpPr>
          <p:cNvPr id="563" name="Google Shape;563;p5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64" name="Google Shape;564;p50"/>
          <p:cNvSpPr txBox="1">
            <a:spLocks noGrp="1"/>
          </p:cNvSpPr>
          <p:nvPr>
            <p:ph type="subTitle" idx="7"/>
          </p:nvPr>
        </p:nvSpPr>
        <p:spPr>
          <a:xfrm>
            <a:off x="5994825" y="215825"/>
            <a:ext cx="4410300" cy="2130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800"/>
              <a:buNone/>
              <a:defRPr sz="800"/>
            </a:lvl1pPr>
            <a:lvl2pPr lvl="1" algn="r">
              <a:lnSpc>
                <a:spcPct val="100000"/>
              </a:lnSpc>
              <a:spcBef>
                <a:spcPts val="0"/>
              </a:spcBef>
              <a:spcAft>
                <a:spcPts val="0"/>
              </a:spcAft>
              <a:buSzPts val="800"/>
              <a:buNone/>
              <a:defRPr sz="800"/>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800"/>
              <a:buNone/>
              <a:defRPr sz="800"/>
            </a:lvl4pPr>
            <a:lvl5pPr lvl="4" algn="r">
              <a:lnSpc>
                <a:spcPct val="100000"/>
              </a:lnSpc>
              <a:spcBef>
                <a:spcPts val="0"/>
              </a:spcBef>
              <a:spcAft>
                <a:spcPts val="0"/>
              </a:spcAft>
              <a:buSzPts val="800"/>
              <a:buNone/>
              <a:defRPr sz="800"/>
            </a:lvl5pPr>
            <a:lvl6pPr lvl="5" algn="r">
              <a:lnSpc>
                <a:spcPct val="100000"/>
              </a:lnSpc>
              <a:spcBef>
                <a:spcPts val="0"/>
              </a:spcBef>
              <a:spcAft>
                <a:spcPts val="0"/>
              </a:spcAft>
              <a:buSzPts val="800"/>
              <a:buFont typeface="Inter"/>
              <a:buNone/>
              <a:defRPr sz="800"/>
            </a:lvl6pPr>
            <a:lvl7pPr lvl="6" algn="r">
              <a:lnSpc>
                <a:spcPct val="100000"/>
              </a:lnSpc>
              <a:spcBef>
                <a:spcPts val="0"/>
              </a:spcBef>
              <a:spcAft>
                <a:spcPts val="0"/>
              </a:spcAft>
              <a:buSzPts val="800"/>
              <a:buFont typeface="Inter"/>
              <a:buNone/>
              <a:defRPr sz="800"/>
            </a:lvl7pPr>
            <a:lvl8pPr lvl="7" algn="r">
              <a:lnSpc>
                <a:spcPct val="100000"/>
              </a:lnSpc>
              <a:spcBef>
                <a:spcPts val="0"/>
              </a:spcBef>
              <a:spcAft>
                <a:spcPts val="0"/>
              </a:spcAft>
              <a:buSzPts val="800"/>
              <a:buFont typeface="Inter"/>
              <a:buNone/>
              <a:defRPr sz="800"/>
            </a:lvl8pPr>
            <a:lvl9pPr lvl="8" algn="r">
              <a:lnSpc>
                <a:spcPct val="100000"/>
              </a:lnSpc>
              <a:spcBef>
                <a:spcPts val="0"/>
              </a:spcBef>
              <a:spcAft>
                <a:spcPts val="0"/>
              </a:spcAft>
              <a:buSzPts val="800"/>
              <a:buFont typeface="Inter"/>
              <a:buNone/>
              <a:defRPr sz="800"/>
            </a:lvl9pPr>
          </a:lstStyle>
          <a:p>
            <a:endParaRPr/>
          </a:p>
        </p:txBody>
      </p:sp>
      <p:sp>
        <p:nvSpPr>
          <p:cNvPr id="565" name="Google Shape;565;p50"/>
          <p:cNvSpPr txBox="1">
            <a:spLocks noGrp="1"/>
          </p:cNvSpPr>
          <p:nvPr>
            <p:ph type="subTitle" idx="8"/>
          </p:nvPr>
        </p:nvSpPr>
        <p:spPr>
          <a:xfrm>
            <a:off x="29142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66" name="Google Shape;566;p50"/>
          <p:cNvSpPr txBox="1">
            <a:spLocks noGrp="1"/>
          </p:cNvSpPr>
          <p:nvPr>
            <p:ph type="body" idx="9"/>
          </p:nvPr>
        </p:nvSpPr>
        <p:spPr>
          <a:xfrm>
            <a:off x="29142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67" name="Google Shape;567;p50"/>
          <p:cNvSpPr txBox="1">
            <a:spLocks noGrp="1"/>
          </p:cNvSpPr>
          <p:nvPr>
            <p:ph type="subTitle" idx="13"/>
          </p:nvPr>
        </p:nvSpPr>
        <p:spPr>
          <a:xfrm>
            <a:off x="29142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68" name="Google Shape;568;p50"/>
          <p:cNvSpPr txBox="1">
            <a:spLocks noGrp="1"/>
          </p:cNvSpPr>
          <p:nvPr>
            <p:ph type="body" idx="14"/>
          </p:nvPr>
        </p:nvSpPr>
        <p:spPr>
          <a:xfrm>
            <a:off x="29142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69" name="Google Shape;569;p50"/>
          <p:cNvSpPr txBox="1">
            <a:spLocks noGrp="1"/>
          </p:cNvSpPr>
          <p:nvPr>
            <p:ph type="subTitle" idx="15"/>
          </p:nvPr>
        </p:nvSpPr>
        <p:spPr>
          <a:xfrm>
            <a:off x="29142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70" name="Google Shape;570;p50"/>
          <p:cNvSpPr txBox="1">
            <a:spLocks noGrp="1"/>
          </p:cNvSpPr>
          <p:nvPr>
            <p:ph type="body" idx="16"/>
          </p:nvPr>
        </p:nvSpPr>
        <p:spPr>
          <a:xfrm>
            <a:off x="29142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grpSp>
        <p:nvGrpSpPr>
          <p:cNvPr id="571" name="Google Shape;571;p50"/>
          <p:cNvGrpSpPr/>
          <p:nvPr/>
        </p:nvGrpSpPr>
        <p:grpSpPr>
          <a:xfrm>
            <a:off x="207708" y="272519"/>
            <a:ext cx="245452" cy="242128"/>
            <a:chOff x="266542" y="6326171"/>
            <a:chExt cx="245428" cy="242128"/>
          </a:xfrm>
        </p:grpSpPr>
        <p:sp>
          <p:nvSpPr>
            <p:cNvPr id="572" name="Google Shape;572;p5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3" name="Google Shape;573;p5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4" name="Google Shape;574;p5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5" name="Google Shape;575;p5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6" name="Google Shape;576;p5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7" name="Google Shape;577;p5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ur Team 2 1">
  <p:cSld name="Our Team 2_1">
    <p:bg>
      <p:bgPr>
        <a:solidFill>
          <a:schemeClr val="lt1"/>
        </a:solidFill>
        <a:effectLst/>
      </p:bgPr>
    </p:bg>
    <p:spTree>
      <p:nvGrpSpPr>
        <p:cNvPr id="1" name="Shape 578"/>
        <p:cNvGrpSpPr/>
        <p:nvPr/>
      </p:nvGrpSpPr>
      <p:grpSpPr>
        <a:xfrm>
          <a:off x="0" y="0"/>
          <a:ext cx="0" cy="0"/>
          <a:chOff x="0" y="0"/>
          <a:chExt cx="0" cy="0"/>
        </a:xfrm>
      </p:grpSpPr>
      <p:sp>
        <p:nvSpPr>
          <p:cNvPr id="579" name="Google Shape;579;p51"/>
          <p:cNvSpPr/>
          <p:nvPr/>
        </p:nvSpPr>
        <p:spPr>
          <a:xfrm rot="-5400000" flipH="1">
            <a:off x="312589"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80" name="Google Shape;580;p51"/>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81" name="Google Shape;581;p51"/>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82" name="Google Shape;582;p51"/>
          <p:cNvGrpSpPr/>
          <p:nvPr/>
        </p:nvGrpSpPr>
        <p:grpSpPr>
          <a:xfrm>
            <a:off x="11648099" y="272519"/>
            <a:ext cx="245452" cy="242128"/>
            <a:chOff x="266542" y="6326171"/>
            <a:chExt cx="245428" cy="242128"/>
          </a:xfrm>
        </p:grpSpPr>
        <p:sp>
          <p:nvSpPr>
            <p:cNvPr id="583" name="Google Shape;583;p5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4" name="Google Shape;584;p5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5" name="Google Shape;585;p5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6" name="Google Shape;586;p5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7" name="Google Shape;587;p5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8" name="Google Shape;588;p5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89" name="Google Shape;589;p5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90" name="Google Shape;590;p51"/>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91" name="Google Shape;591;p51"/>
          <p:cNvSpPr>
            <a:spLocks noGrp="1"/>
          </p:cNvSpPr>
          <p:nvPr>
            <p:ph type="pic" idx="3"/>
          </p:nvPr>
        </p:nvSpPr>
        <p:spPr>
          <a:xfrm>
            <a:off x="917585" y="1152135"/>
            <a:ext cx="923400" cy="923400"/>
          </a:xfrm>
          <a:prstGeom prst="ellipse">
            <a:avLst/>
          </a:prstGeom>
          <a:solidFill>
            <a:schemeClr val="lt1">
              <a:alpha val="69411"/>
            </a:schemeClr>
          </a:solidFill>
          <a:ln>
            <a:noFill/>
          </a:ln>
        </p:spPr>
      </p:sp>
      <p:sp>
        <p:nvSpPr>
          <p:cNvPr id="592" name="Google Shape;592;p51"/>
          <p:cNvSpPr>
            <a:spLocks noGrp="1"/>
          </p:cNvSpPr>
          <p:nvPr>
            <p:ph type="pic" idx="4"/>
          </p:nvPr>
        </p:nvSpPr>
        <p:spPr>
          <a:xfrm>
            <a:off x="917585" y="2967857"/>
            <a:ext cx="923400" cy="923400"/>
          </a:xfrm>
          <a:prstGeom prst="ellipse">
            <a:avLst/>
          </a:prstGeom>
          <a:solidFill>
            <a:schemeClr val="lt1">
              <a:alpha val="69411"/>
            </a:schemeClr>
          </a:solidFill>
          <a:ln>
            <a:noFill/>
          </a:ln>
        </p:spPr>
      </p:sp>
      <p:sp>
        <p:nvSpPr>
          <p:cNvPr id="593" name="Google Shape;593;p51"/>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94" name="Google Shape;594;p51"/>
          <p:cNvSpPr>
            <a:spLocks noGrp="1"/>
          </p:cNvSpPr>
          <p:nvPr>
            <p:ph type="pic" idx="6"/>
          </p:nvPr>
        </p:nvSpPr>
        <p:spPr>
          <a:xfrm>
            <a:off x="917585" y="4781491"/>
            <a:ext cx="923400" cy="923400"/>
          </a:xfrm>
          <a:prstGeom prst="ellipse">
            <a:avLst/>
          </a:prstGeom>
          <a:solidFill>
            <a:schemeClr val="lt1">
              <a:alpha val="69411"/>
            </a:schemeClr>
          </a:solidFill>
          <a:ln>
            <a:noFill/>
          </a:ln>
        </p:spPr>
      </p:sp>
      <p:sp>
        <p:nvSpPr>
          <p:cNvPr id="595" name="Google Shape;595;p5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96" name="Google Shape;596;p51"/>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97" name="Google Shape;597;p51"/>
          <p:cNvSpPr txBox="1">
            <a:spLocks noGrp="1"/>
          </p:cNvSpPr>
          <p:nvPr>
            <p:ph type="subTitle" idx="8"/>
          </p:nvPr>
        </p:nvSpPr>
        <p:spPr>
          <a:xfrm>
            <a:off x="25216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98" name="Google Shape;598;p51"/>
          <p:cNvSpPr txBox="1">
            <a:spLocks noGrp="1"/>
          </p:cNvSpPr>
          <p:nvPr>
            <p:ph type="body" idx="9"/>
          </p:nvPr>
        </p:nvSpPr>
        <p:spPr>
          <a:xfrm>
            <a:off x="25216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99" name="Google Shape;599;p51"/>
          <p:cNvSpPr txBox="1">
            <a:spLocks noGrp="1"/>
          </p:cNvSpPr>
          <p:nvPr>
            <p:ph type="subTitle" idx="13"/>
          </p:nvPr>
        </p:nvSpPr>
        <p:spPr>
          <a:xfrm>
            <a:off x="25216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00" name="Google Shape;600;p51"/>
          <p:cNvSpPr txBox="1">
            <a:spLocks noGrp="1"/>
          </p:cNvSpPr>
          <p:nvPr>
            <p:ph type="body" idx="14"/>
          </p:nvPr>
        </p:nvSpPr>
        <p:spPr>
          <a:xfrm>
            <a:off x="25216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01" name="Google Shape;601;p51"/>
          <p:cNvSpPr txBox="1">
            <a:spLocks noGrp="1"/>
          </p:cNvSpPr>
          <p:nvPr>
            <p:ph type="subTitle" idx="15"/>
          </p:nvPr>
        </p:nvSpPr>
        <p:spPr>
          <a:xfrm>
            <a:off x="25216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02" name="Google Shape;602;p51"/>
          <p:cNvSpPr txBox="1">
            <a:spLocks noGrp="1"/>
          </p:cNvSpPr>
          <p:nvPr>
            <p:ph type="body" idx="16"/>
          </p:nvPr>
        </p:nvSpPr>
        <p:spPr>
          <a:xfrm>
            <a:off x="25216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ur Team 2 1 1">
  <p:cSld name="Our Team 2_1_1">
    <p:bg>
      <p:bgPr>
        <a:solidFill>
          <a:schemeClr val="lt1"/>
        </a:solidFill>
        <a:effectLst/>
      </p:bgPr>
    </p:bg>
    <p:spTree>
      <p:nvGrpSpPr>
        <p:cNvPr id="1" name="Shape 603"/>
        <p:cNvGrpSpPr/>
        <p:nvPr/>
      </p:nvGrpSpPr>
      <p:grpSpPr>
        <a:xfrm>
          <a:off x="0" y="0"/>
          <a:ext cx="0" cy="0"/>
          <a:chOff x="0" y="0"/>
          <a:chExt cx="0" cy="0"/>
        </a:xfrm>
      </p:grpSpPr>
      <p:sp>
        <p:nvSpPr>
          <p:cNvPr id="604" name="Google Shape;604;p52"/>
          <p:cNvSpPr/>
          <p:nvPr/>
        </p:nvSpPr>
        <p:spPr>
          <a:xfrm rot="-5400000" flipH="1">
            <a:off x="312589" y="-312600"/>
            <a:ext cx="6858000" cy="7483200"/>
          </a:xfrm>
          <a:prstGeom prst="round2SameRect">
            <a:avLst>
              <a:gd name="adj1" fmla="val 0"/>
              <a:gd name="adj2" fmla="val 0"/>
            </a:avLst>
          </a:prstGeom>
          <a:solidFill>
            <a:schemeClr val="accen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05" name="Google Shape;605;p52"/>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06" name="Google Shape;606;p52"/>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07" name="Google Shape;607;p52"/>
          <p:cNvGrpSpPr/>
          <p:nvPr/>
        </p:nvGrpSpPr>
        <p:grpSpPr>
          <a:xfrm>
            <a:off x="11648099" y="272519"/>
            <a:ext cx="245452" cy="242128"/>
            <a:chOff x="266542" y="6326171"/>
            <a:chExt cx="245428" cy="242128"/>
          </a:xfrm>
        </p:grpSpPr>
        <p:sp>
          <p:nvSpPr>
            <p:cNvPr id="608" name="Google Shape;608;p5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09" name="Google Shape;609;p5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0" name="Google Shape;610;p5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1" name="Google Shape;611;p5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2" name="Google Shape;612;p5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3" name="Google Shape;613;p5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14" name="Google Shape;614;p5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15" name="Google Shape;615;p52"/>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16" name="Google Shape;616;p52"/>
          <p:cNvSpPr>
            <a:spLocks noGrp="1"/>
          </p:cNvSpPr>
          <p:nvPr>
            <p:ph type="pic" idx="3"/>
          </p:nvPr>
        </p:nvSpPr>
        <p:spPr>
          <a:xfrm>
            <a:off x="917585" y="1152135"/>
            <a:ext cx="923400" cy="923400"/>
          </a:xfrm>
          <a:prstGeom prst="ellipse">
            <a:avLst/>
          </a:prstGeom>
          <a:solidFill>
            <a:schemeClr val="lt1">
              <a:alpha val="69411"/>
            </a:schemeClr>
          </a:solidFill>
          <a:ln>
            <a:noFill/>
          </a:ln>
        </p:spPr>
      </p:sp>
      <p:sp>
        <p:nvSpPr>
          <p:cNvPr id="617" name="Google Shape;617;p52"/>
          <p:cNvSpPr>
            <a:spLocks noGrp="1"/>
          </p:cNvSpPr>
          <p:nvPr>
            <p:ph type="pic" idx="4"/>
          </p:nvPr>
        </p:nvSpPr>
        <p:spPr>
          <a:xfrm>
            <a:off x="917585" y="2967857"/>
            <a:ext cx="923400" cy="923400"/>
          </a:xfrm>
          <a:prstGeom prst="ellipse">
            <a:avLst/>
          </a:prstGeom>
          <a:solidFill>
            <a:schemeClr val="lt1">
              <a:alpha val="69411"/>
            </a:schemeClr>
          </a:solidFill>
          <a:ln>
            <a:noFill/>
          </a:ln>
        </p:spPr>
      </p:sp>
      <p:sp>
        <p:nvSpPr>
          <p:cNvPr id="618" name="Google Shape;618;p52"/>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19" name="Google Shape;619;p52"/>
          <p:cNvSpPr>
            <a:spLocks noGrp="1"/>
          </p:cNvSpPr>
          <p:nvPr>
            <p:ph type="pic" idx="6"/>
          </p:nvPr>
        </p:nvSpPr>
        <p:spPr>
          <a:xfrm>
            <a:off x="917585" y="4781491"/>
            <a:ext cx="923400" cy="923400"/>
          </a:xfrm>
          <a:prstGeom prst="ellipse">
            <a:avLst/>
          </a:prstGeom>
          <a:solidFill>
            <a:schemeClr val="lt1">
              <a:alpha val="69411"/>
            </a:schemeClr>
          </a:solidFill>
          <a:ln>
            <a:noFill/>
          </a:ln>
        </p:spPr>
      </p:sp>
      <p:sp>
        <p:nvSpPr>
          <p:cNvPr id="620" name="Google Shape;620;p5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21" name="Google Shape;621;p52"/>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22" name="Google Shape;622;p52"/>
          <p:cNvSpPr txBox="1">
            <a:spLocks noGrp="1"/>
          </p:cNvSpPr>
          <p:nvPr>
            <p:ph type="subTitle" idx="8"/>
          </p:nvPr>
        </p:nvSpPr>
        <p:spPr>
          <a:xfrm>
            <a:off x="25216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3" name="Google Shape;623;p52"/>
          <p:cNvSpPr txBox="1">
            <a:spLocks noGrp="1"/>
          </p:cNvSpPr>
          <p:nvPr>
            <p:ph type="body" idx="9"/>
          </p:nvPr>
        </p:nvSpPr>
        <p:spPr>
          <a:xfrm>
            <a:off x="25216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24" name="Google Shape;624;p52"/>
          <p:cNvSpPr txBox="1">
            <a:spLocks noGrp="1"/>
          </p:cNvSpPr>
          <p:nvPr>
            <p:ph type="subTitle" idx="13"/>
          </p:nvPr>
        </p:nvSpPr>
        <p:spPr>
          <a:xfrm>
            <a:off x="25216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5" name="Google Shape;625;p52"/>
          <p:cNvSpPr txBox="1">
            <a:spLocks noGrp="1"/>
          </p:cNvSpPr>
          <p:nvPr>
            <p:ph type="body" idx="14"/>
          </p:nvPr>
        </p:nvSpPr>
        <p:spPr>
          <a:xfrm>
            <a:off x="25216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26" name="Google Shape;626;p52"/>
          <p:cNvSpPr txBox="1">
            <a:spLocks noGrp="1"/>
          </p:cNvSpPr>
          <p:nvPr>
            <p:ph type="subTitle" idx="15"/>
          </p:nvPr>
        </p:nvSpPr>
        <p:spPr>
          <a:xfrm>
            <a:off x="25216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7" name="Google Shape;627;p52"/>
          <p:cNvSpPr txBox="1">
            <a:spLocks noGrp="1"/>
          </p:cNvSpPr>
          <p:nvPr>
            <p:ph type="body" idx="16"/>
          </p:nvPr>
        </p:nvSpPr>
        <p:spPr>
          <a:xfrm>
            <a:off x="25216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ur Team 3">
  <p:cSld name="Our Team 3">
    <p:bg>
      <p:bgPr>
        <a:solidFill>
          <a:schemeClr val="lt1"/>
        </a:solidFill>
        <a:effectLst/>
      </p:bgPr>
    </p:bg>
    <p:spTree>
      <p:nvGrpSpPr>
        <p:cNvPr id="1" name="Shape 628"/>
        <p:cNvGrpSpPr/>
        <p:nvPr/>
      </p:nvGrpSpPr>
      <p:grpSpPr>
        <a:xfrm>
          <a:off x="0" y="0"/>
          <a:ext cx="0" cy="0"/>
          <a:chOff x="0" y="0"/>
          <a:chExt cx="0" cy="0"/>
        </a:xfrm>
      </p:grpSpPr>
      <p:sp>
        <p:nvSpPr>
          <p:cNvPr id="629" name="Google Shape;629;p53"/>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30" name="Google Shape;630;p53"/>
          <p:cNvSpPr>
            <a:spLocks noGrp="1"/>
          </p:cNvSpPr>
          <p:nvPr>
            <p:ph type="body" idx="1"/>
          </p:nvPr>
        </p:nvSpPr>
        <p:spPr>
          <a:xfrm>
            <a:off x="8583498"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1" name="Google Shape;631;p53"/>
          <p:cNvSpPr>
            <a:spLocks noGrp="1"/>
          </p:cNvSpPr>
          <p:nvPr>
            <p:ph type="body" idx="2"/>
          </p:nvPr>
        </p:nvSpPr>
        <p:spPr>
          <a:xfrm>
            <a:off x="8583498"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2" name="Google Shape;632;p53"/>
          <p:cNvSpPr>
            <a:spLocks noGrp="1"/>
          </p:cNvSpPr>
          <p:nvPr>
            <p:ph type="body" idx="3"/>
          </p:nvPr>
        </p:nvSpPr>
        <p:spPr>
          <a:xfrm>
            <a:off x="5550222"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3" name="Google Shape;633;p53"/>
          <p:cNvSpPr>
            <a:spLocks noGrp="1"/>
          </p:cNvSpPr>
          <p:nvPr>
            <p:ph type="body" idx="4"/>
          </p:nvPr>
        </p:nvSpPr>
        <p:spPr>
          <a:xfrm>
            <a:off x="5550222"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34" name="Google Shape;634;p53"/>
          <p:cNvGrpSpPr/>
          <p:nvPr/>
        </p:nvGrpSpPr>
        <p:grpSpPr>
          <a:xfrm>
            <a:off x="11648099" y="272519"/>
            <a:ext cx="245452" cy="242128"/>
            <a:chOff x="266542" y="6326171"/>
            <a:chExt cx="245428" cy="242128"/>
          </a:xfrm>
        </p:grpSpPr>
        <p:sp>
          <p:nvSpPr>
            <p:cNvPr id="635" name="Google Shape;635;p5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6" name="Google Shape;636;p5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7" name="Google Shape;637;p5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8" name="Google Shape;638;p5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9" name="Google Shape;639;p5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40" name="Google Shape;640;p5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41" name="Google Shape;641;p5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42" name="Google Shape;642;p53"/>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43" name="Google Shape;643;p53"/>
          <p:cNvSpPr>
            <a:spLocks noGrp="1"/>
          </p:cNvSpPr>
          <p:nvPr>
            <p:ph type="pic" idx="5"/>
          </p:nvPr>
        </p:nvSpPr>
        <p:spPr>
          <a:xfrm>
            <a:off x="5910417" y="1204695"/>
            <a:ext cx="924000" cy="924000"/>
          </a:xfrm>
          <a:prstGeom prst="ellipse">
            <a:avLst/>
          </a:prstGeom>
          <a:solidFill>
            <a:schemeClr val="lt1">
              <a:alpha val="69411"/>
            </a:schemeClr>
          </a:solidFill>
          <a:ln>
            <a:noFill/>
          </a:ln>
        </p:spPr>
      </p:sp>
      <p:sp>
        <p:nvSpPr>
          <p:cNvPr id="644" name="Google Shape;644;p53"/>
          <p:cNvSpPr>
            <a:spLocks noGrp="1"/>
          </p:cNvSpPr>
          <p:nvPr>
            <p:ph type="pic" idx="6"/>
          </p:nvPr>
        </p:nvSpPr>
        <p:spPr>
          <a:xfrm>
            <a:off x="5910417" y="3930990"/>
            <a:ext cx="924000" cy="924000"/>
          </a:xfrm>
          <a:prstGeom prst="ellipse">
            <a:avLst/>
          </a:prstGeom>
          <a:solidFill>
            <a:schemeClr val="lt1">
              <a:alpha val="69411"/>
            </a:schemeClr>
          </a:solidFill>
          <a:ln>
            <a:noFill/>
          </a:ln>
        </p:spPr>
      </p:sp>
      <p:sp>
        <p:nvSpPr>
          <p:cNvPr id="645" name="Google Shape;645;p53"/>
          <p:cNvSpPr>
            <a:spLocks noGrp="1"/>
          </p:cNvSpPr>
          <p:nvPr>
            <p:ph type="pic" idx="7"/>
          </p:nvPr>
        </p:nvSpPr>
        <p:spPr>
          <a:xfrm>
            <a:off x="8953681" y="1204695"/>
            <a:ext cx="924000" cy="924000"/>
          </a:xfrm>
          <a:prstGeom prst="ellipse">
            <a:avLst/>
          </a:prstGeom>
          <a:solidFill>
            <a:schemeClr val="lt1">
              <a:alpha val="69411"/>
            </a:schemeClr>
          </a:solidFill>
          <a:ln>
            <a:noFill/>
          </a:ln>
        </p:spPr>
      </p:sp>
      <p:sp>
        <p:nvSpPr>
          <p:cNvPr id="646" name="Google Shape;646;p53"/>
          <p:cNvSpPr>
            <a:spLocks noGrp="1"/>
          </p:cNvSpPr>
          <p:nvPr>
            <p:ph type="pic" idx="8"/>
          </p:nvPr>
        </p:nvSpPr>
        <p:spPr>
          <a:xfrm>
            <a:off x="8953681" y="3930990"/>
            <a:ext cx="924000" cy="924000"/>
          </a:xfrm>
          <a:prstGeom prst="ellipse">
            <a:avLst/>
          </a:prstGeom>
          <a:solidFill>
            <a:schemeClr val="lt1">
              <a:alpha val="69411"/>
            </a:schemeClr>
          </a:solidFill>
          <a:ln>
            <a:noFill/>
          </a:ln>
        </p:spPr>
      </p:sp>
      <p:sp>
        <p:nvSpPr>
          <p:cNvPr id="647" name="Google Shape;647;p5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48" name="Google Shape;648;p53"/>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49" name="Google Shape;649;p53"/>
          <p:cNvSpPr txBox="1">
            <a:spLocks noGrp="1"/>
          </p:cNvSpPr>
          <p:nvPr>
            <p:ph type="subTitle" idx="13"/>
          </p:nvPr>
        </p:nvSpPr>
        <p:spPr>
          <a:xfrm>
            <a:off x="5910425" y="229072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0" name="Google Shape;650;p53"/>
          <p:cNvSpPr txBox="1">
            <a:spLocks noGrp="1"/>
          </p:cNvSpPr>
          <p:nvPr>
            <p:ph type="body" idx="14"/>
          </p:nvPr>
        </p:nvSpPr>
        <p:spPr>
          <a:xfrm>
            <a:off x="5910425" y="282992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1" name="Google Shape;651;p53"/>
          <p:cNvSpPr txBox="1">
            <a:spLocks noGrp="1"/>
          </p:cNvSpPr>
          <p:nvPr>
            <p:ph type="subTitle" idx="15"/>
          </p:nvPr>
        </p:nvSpPr>
        <p:spPr>
          <a:xfrm>
            <a:off x="5910425" y="501087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2" name="Google Shape;652;p53"/>
          <p:cNvSpPr txBox="1">
            <a:spLocks noGrp="1"/>
          </p:cNvSpPr>
          <p:nvPr>
            <p:ph type="body" idx="16"/>
          </p:nvPr>
        </p:nvSpPr>
        <p:spPr>
          <a:xfrm>
            <a:off x="5910425" y="555007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3" name="Google Shape;653;p53"/>
          <p:cNvSpPr txBox="1">
            <a:spLocks noGrp="1"/>
          </p:cNvSpPr>
          <p:nvPr>
            <p:ph type="subTitle" idx="17"/>
          </p:nvPr>
        </p:nvSpPr>
        <p:spPr>
          <a:xfrm>
            <a:off x="8953675" y="229072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4" name="Google Shape;654;p53"/>
          <p:cNvSpPr txBox="1">
            <a:spLocks noGrp="1"/>
          </p:cNvSpPr>
          <p:nvPr>
            <p:ph type="body" idx="18"/>
          </p:nvPr>
        </p:nvSpPr>
        <p:spPr>
          <a:xfrm>
            <a:off x="8953675" y="282992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5" name="Google Shape;655;p53"/>
          <p:cNvSpPr txBox="1">
            <a:spLocks noGrp="1"/>
          </p:cNvSpPr>
          <p:nvPr>
            <p:ph type="subTitle" idx="19"/>
          </p:nvPr>
        </p:nvSpPr>
        <p:spPr>
          <a:xfrm>
            <a:off x="8953675" y="501087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6" name="Google Shape;656;p53"/>
          <p:cNvSpPr txBox="1">
            <a:spLocks noGrp="1"/>
          </p:cNvSpPr>
          <p:nvPr>
            <p:ph type="body" idx="20"/>
          </p:nvPr>
        </p:nvSpPr>
        <p:spPr>
          <a:xfrm>
            <a:off x="8953675" y="555007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ur Team 4">
  <p:cSld name="Our Team 4">
    <p:bg>
      <p:bgPr>
        <a:solidFill>
          <a:schemeClr val="lt1"/>
        </a:solidFill>
        <a:effectLst/>
      </p:bgPr>
    </p:bg>
    <p:spTree>
      <p:nvGrpSpPr>
        <p:cNvPr id="1" name="Shape 657"/>
        <p:cNvGrpSpPr/>
        <p:nvPr/>
      </p:nvGrpSpPr>
      <p:grpSpPr>
        <a:xfrm>
          <a:off x="0" y="0"/>
          <a:ext cx="0" cy="0"/>
          <a:chOff x="0" y="0"/>
          <a:chExt cx="0" cy="0"/>
        </a:xfrm>
      </p:grpSpPr>
      <p:sp>
        <p:nvSpPr>
          <p:cNvPr id="658" name="Google Shape;658;p54"/>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59" name="Google Shape;659;p54"/>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0" name="Google Shape;660;p54"/>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1" name="Google Shape;661;p54"/>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2" name="Google Shape;662;p54"/>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63" name="Google Shape;663;p54"/>
          <p:cNvGrpSpPr/>
          <p:nvPr/>
        </p:nvGrpSpPr>
        <p:grpSpPr>
          <a:xfrm>
            <a:off x="11648099" y="272519"/>
            <a:ext cx="245452" cy="242128"/>
            <a:chOff x="266542" y="6326171"/>
            <a:chExt cx="245428" cy="242128"/>
          </a:xfrm>
        </p:grpSpPr>
        <p:sp>
          <p:nvSpPr>
            <p:cNvPr id="664" name="Google Shape;664;p5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5" name="Google Shape;665;p5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6" name="Google Shape;666;p5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7" name="Google Shape;667;p5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8" name="Google Shape;668;p5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9" name="Google Shape;669;p5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70" name="Google Shape;670;p5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71" name="Google Shape;671;p54"/>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72" name="Google Shape;672;p54"/>
          <p:cNvSpPr>
            <a:spLocks noGrp="1"/>
          </p:cNvSpPr>
          <p:nvPr>
            <p:ph type="pic" idx="5"/>
          </p:nvPr>
        </p:nvSpPr>
        <p:spPr>
          <a:xfrm>
            <a:off x="5801108" y="1242674"/>
            <a:ext cx="742500" cy="742500"/>
          </a:xfrm>
          <a:prstGeom prst="ellipse">
            <a:avLst/>
          </a:prstGeom>
          <a:solidFill>
            <a:schemeClr val="lt1">
              <a:alpha val="69411"/>
            </a:schemeClr>
          </a:solidFill>
          <a:ln>
            <a:noFill/>
          </a:ln>
        </p:spPr>
      </p:sp>
      <p:sp>
        <p:nvSpPr>
          <p:cNvPr id="673" name="Google Shape;673;p54"/>
          <p:cNvSpPr>
            <a:spLocks noGrp="1"/>
          </p:cNvSpPr>
          <p:nvPr>
            <p:ph type="pic" idx="6"/>
          </p:nvPr>
        </p:nvSpPr>
        <p:spPr>
          <a:xfrm>
            <a:off x="8844372" y="1242674"/>
            <a:ext cx="742500" cy="742500"/>
          </a:xfrm>
          <a:prstGeom prst="ellipse">
            <a:avLst/>
          </a:prstGeom>
          <a:solidFill>
            <a:schemeClr val="lt1">
              <a:alpha val="69411"/>
            </a:schemeClr>
          </a:solidFill>
          <a:ln>
            <a:noFill/>
          </a:ln>
        </p:spPr>
      </p:sp>
      <p:sp>
        <p:nvSpPr>
          <p:cNvPr id="674" name="Google Shape;674;p54"/>
          <p:cNvSpPr>
            <a:spLocks noGrp="1"/>
          </p:cNvSpPr>
          <p:nvPr>
            <p:ph type="pic" idx="7"/>
          </p:nvPr>
        </p:nvSpPr>
        <p:spPr>
          <a:xfrm>
            <a:off x="5801108" y="3057772"/>
            <a:ext cx="742500" cy="742500"/>
          </a:xfrm>
          <a:prstGeom prst="ellipse">
            <a:avLst/>
          </a:prstGeom>
          <a:solidFill>
            <a:schemeClr val="lt1">
              <a:alpha val="69411"/>
            </a:schemeClr>
          </a:solidFill>
          <a:ln>
            <a:noFill/>
          </a:ln>
        </p:spPr>
      </p:sp>
      <p:sp>
        <p:nvSpPr>
          <p:cNvPr id="675" name="Google Shape;675;p54"/>
          <p:cNvSpPr>
            <a:spLocks noGrp="1"/>
          </p:cNvSpPr>
          <p:nvPr>
            <p:ph type="pic" idx="8"/>
          </p:nvPr>
        </p:nvSpPr>
        <p:spPr>
          <a:xfrm>
            <a:off x="8844372" y="3057772"/>
            <a:ext cx="742500" cy="742500"/>
          </a:xfrm>
          <a:prstGeom prst="ellipse">
            <a:avLst/>
          </a:prstGeom>
          <a:solidFill>
            <a:schemeClr val="lt1">
              <a:alpha val="69411"/>
            </a:schemeClr>
          </a:solidFill>
          <a:ln>
            <a:noFill/>
          </a:ln>
        </p:spPr>
      </p:sp>
      <p:sp>
        <p:nvSpPr>
          <p:cNvPr id="676" name="Google Shape;676;p54"/>
          <p:cNvSpPr>
            <a:spLocks noGrp="1"/>
          </p:cNvSpPr>
          <p:nvPr>
            <p:ph type="body" idx="9"/>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77" name="Google Shape;677;p54"/>
          <p:cNvSpPr>
            <a:spLocks noGrp="1"/>
          </p:cNvSpPr>
          <p:nvPr>
            <p:ph type="body" idx="13"/>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78" name="Google Shape;678;p54"/>
          <p:cNvSpPr>
            <a:spLocks noGrp="1"/>
          </p:cNvSpPr>
          <p:nvPr>
            <p:ph type="pic" idx="14"/>
          </p:nvPr>
        </p:nvSpPr>
        <p:spPr>
          <a:xfrm>
            <a:off x="5801108" y="4872248"/>
            <a:ext cx="742500" cy="742500"/>
          </a:xfrm>
          <a:prstGeom prst="ellipse">
            <a:avLst/>
          </a:prstGeom>
          <a:solidFill>
            <a:schemeClr val="lt1">
              <a:alpha val="69411"/>
            </a:schemeClr>
          </a:solidFill>
          <a:ln>
            <a:noFill/>
          </a:ln>
        </p:spPr>
      </p:sp>
      <p:sp>
        <p:nvSpPr>
          <p:cNvPr id="679" name="Google Shape;679;p54"/>
          <p:cNvSpPr>
            <a:spLocks noGrp="1"/>
          </p:cNvSpPr>
          <p:nvPr>
            <p:ph type="pic" idx="15"/>
          </p:nvPr>
        </p:nvSpPr>
        <p:spPr>
          <a:xfrm>
            <a:off x="8844372" y="4872248"/>
            <a:ext cx="742500" cy="742500"/>
          </a:xfrm>
          <a:prstGeom prst="ellipse">
            <a:avLst/>
          </a:prstGeom>
          <a:solidFill>
            <a:schemeClr val="lt1">
              <a:alpha val="69411"/>
            </a:schemeClr>
          </a:solidFill>
          <a:ln>
            <a:noFill/>
          </a:ln>
        </p:spPr>
      </p:sp>
      <p:sp>
        <p:nvSpPr>
          <p:cNvPr id="680" name="Google Shape;680;p5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81" name="Google Shape;681;p54"/>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82" name="Google Shape;682;p54"/>
          <p:cNvSpPr txBox="1">
            <a:spLocks noGrp="1"/>
          </p:cNvSpPr>
          <p:nvPr>
            <p:ph type="subTitle" idx="17"/>
          </p:nvPr>
        </p:nvSpPr>
        <p:spPr>
          <a:xfrm>
            <a:off x="6788925" y="132462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3" name="Google Shape;683;p54"/>
          <p:cNvSpPr txBox="1">
            <a:spLocks noGrp="1"/>
          </p:cNvSpPr>
          <p:nvPr>
            <p:ph type="body" idx="18"/>
          </p:nvPr>
        </p:nvSpPr>
        <p:spPr>
          <a:xfrm>
            <a:off x="6788925" y="186382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4" name="Google Shape;684;p54"/>
          <p:cNvSpPr txBox="1">
            <a:spLocks noGrp="1"/>
          </p:cNvSpPr>
          <p:nvPr>
            <p:ph type="subTitle" idx="19"/>
          </p:nvPr>
        </p:nvSpPr>
        <p:spPr>
          <a:xfrm>
            <a:off x="9832175" y="132462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5" name="Google Shape;685;p54"/>
          <p:cNvSpPr txBox="1">
            <a:spLocks noGrp="1"/>
          </p:cNvSpPr>
          <p:nvPr>
            <p:ph type="body" idx="20"/>
          </p:nvPr>
        </p:nvSpPr>
        <p:spPr>
          <a:xfrm>
            <a:off x="9832175" y="186382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6" name="Google Shape;686;p54"/>
          <p:cNvSpPr txBox="1">
            <a:spLocks noGrp="1"/>
          </p:cNvSpPr>
          <p:nvPr>
            <p:ph type="subTitle" idx="21"/>
          </p:nvPr>
        </p:nvSpPr>
        <p:spPr>
          <a:xfrm>
            <a:off x="6788925" y="314027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7" name="Google Shape;687;p54"/>
          <p:cNvSpPr txBox="1">
            <a:spLocks noGrp="1"/>
          </p:cNvSpPr>
          <p:nvPr>
            <p:ph type="body" idx="22"/>
          </p:nvPr>
        </p:nvSpPr>
        <p:spPr>
          <a:xfrm>
            <a:off x="6788925" y="367947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8" name="Google Shape;688;p54"/>
          <p:cNvSpPr txBox="1">
            <a:spLocks noGrp="1"/>
          </p:cNvSpPr>
          <p:nvPr>
            <p:ph type="subTitle" idx="23"/>
          </p:nvPr>
        </p:nvSpPr>
        <p:spPr>
          <a:xfrm>
            <a:off x="9832175" y="314027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9" name="Google Shape;689;p54"/>
          <p:cNvSpPr txBox="1">
            <a:spLocks noGrp="1"/>
          </p:cNvSpPr>
          <p:nvPr>
            <p:ph type="body" idx="24"/>
          </p:nvPr>
        </p:nvSpPr>
        <p:spPr>
          <a:xfrm>
            <a:off x="9832175" y="367947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90" name="Google Shape;690;p54"/>
          <p:cNvSpPr txBox="1">
            <a:spLocks noGrp="1"/>
          </p:cNvSpPr>
          <p:nvPr>
            <p:ph type="subTitle" idx="25"/>
          </p:nvPr>
        </p:nvSpPr>
        <p:spPr>
          <a:xfrm>
            <a:off x="6788925" y="4954750"/>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91" name="Google Shape;691;p54"/>
          <p:cNvSpPr txBox="1">
            <a:spLocks noGrp="1"/>
          </p:cNvSpPr>
          <p:nvPr>
            <p:ph type="body" idx="26"/>
          </p:nvPr>
        </p:nvSpPr>
        <p:spPr>
          <a:xfrm>
            <a:off x="6788925" y="5493950"/>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92" name="Google Shape;692;p54"/>
          <p:cNvSpPr txBox="1">
            <a:spLocks noGrp="1"/>
          </p:cNvSpPr>
          <p:nvPr>
            <p:ph type="subTitle" idx="27"/>
          </p:nvPr>
        </p:nvSpPr>
        <p:spPr>
          <a:xfrm>
            <a:off x="9832175" y="4954750"/>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93" name="Google Shape;693;p54"/>
          <p:cNvSpPr txBox="1">
            <a:spLocks noGrp="1"/>
          </p:cNvSpPr>
          <p:nvPr>
            <p:ph type="body" idx="28"/>
          </p:nvPr>
        </p:nvSpPr>
        <p:spPr>
          <a:xfrm>
            <a:off x="9832175" y="5493950"/>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art 1">
  <p:cSld name="Agenda Part 1">
    <p:bg>
      <p:bgPr>
        <a:solidFill>
          <a:schemeClr val="accent6"/>
        </a:solidFill>
        <a:effectLst/>
      </p:bgPr>
    </p:bg>
    <p:spTree>
      <p:nvGrpSpPr>
        <p:cNvPr id="1" name="Shape 39"/>
        <p:cNvGrpSpPr/>
        <p:nvPr/>
      </p:nvGrpSpPr>
      <p:grpSpPr>
        <a:xfrm>
          <a:off x="0" y="0"/>
          <a:ext cx="0" cy="0"/>
          <a:chOff x="0" y="0"/>
          <a:chExt cx="0" cy="0"/>
        </a:xfrm>
      </p:grpSpPr>
      <p:sp>
        <p:nvSpPr>
          <p:cNvPr id="40" name="Google Shape;40;p28"/>
          <p:cNvSpPr/>
          <p:nvPr/>
        </p:nvSpPr>
        <p:spPr>
          <a:xfrm>
            <a:off x="0" y="0"/>
            <a:ext cx="12193200" cy="6858000"/>
          </a:xfrm>
          <a:prstGeom prst="rect">
            <a:avLst/>
          </a:prstGeom>
          <a:solidFill>
            <a:schemeClr val="accent6"/>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grpSp>
        <p:nvGrpSpPr>
          <p:cNvPr id="41" name="Google Shape;41;p28"/>
          <p:cNvGrpSpPr/>
          <p:nvPr/>
        </p:nvGrpSpPr>
        <p:grpSpPr>
          <a:xfrm>
            <a:off x="11648099" y="272519"/>
            <a:ext cx="245452" cy="242128"/>
            <a:chOff x="266542" y="6326171"/>
            <a:chExt cx="245428" cy="242128"/>
          </a:xfrm>
        </p:grpSpPr>
        <p:sp>
          <p:nvSpPr>
            <p:cNvPr id="42" name="Google Shape;42;p2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3" name="Google Shape;43;p2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 name="Google Shape;44;p2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 name="Google Shape;45;p2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6" name="Google Shape;46;p2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 name="Google Shape;47;p2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8" name="Google Shape;48;p28"/>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1500"/>
              <a:buFont typeface="Didact Gothic"/>
              <a:buNone/>
              <a:defRPr sz="115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 name="Google Shape;49;p2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0" name="Google Shape;50;p28"/>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1" name="Google Shape;51;p28"/>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2" name="Google Shape;52;p28"/>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3" name="Google Shape;53;p28"/>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4" name="Google Shape;54;p28"/>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5" name="Google Shape;55;p28"/>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6" name="Google Shape;56;p28"/>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7" name="Google Shape;57;p28"/>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8" name="Google Shape;58;p28"/>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9" name="Google Shape;59;p28"/>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60" name="Google Shape;60;p28"/>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61" name="Google Shape;61;p28"/>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69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dk2"/>
        </a:solidFill>
        <a:effectLst/>
      </p:bgPr>
    </p:bg>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5759249" y="829168"/>
            <a:ext cx="5258400" cy="1116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700"/>
              <a:buFont typeface="Didact Gothic"/>
              <a:buNone/>
              <a:defRPr sz="67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a:endParaRPr/>
          </a:p>
        </p:txBody>
      </p:sp>
      <p:pic>
        <p:nvPicPr>
          <p:cNvPr id="697" name="Google Shape;697;p56"/>
          <p:cNvPicPr preferRelativeResize="0"/>
          <p:nvPr/>
        </p:nvPicPr>
        <p:blipFill rotWithShape="1">
          <a:blip r:embed="rId2">
            <a:alphaModFix/>
          </a:blip>
          <a:srcRect/>
          <a:stretch/>
        </p:blipFill>
        <p:spPr>
          <a:xfrm>
            <a:off x="5759249" y="2466982"/>
            <a:ext cx="213361" cy="213361"/>
          </a:xfrm>
          <a:prstGeom prst="rect">
            <a:avLst/>
          </a:prstGeom>
          <a:noFill/>
          <a:ln>
            <a:noFill/>
          </a:ln>
        </p:spPr>
      </p:pic>
      <p:pic>
        <p:nvPicPr>
          <p:cNvPr id="698" name="Google Shape;698;p56"/>
          <p:cNvPicPr preferRelativeResize="0"/>
          <p:nvPr/>
        </p:nvPicPr>
        <p:blipFill rotWithShape="1">
          <a:blip r:embed="rId3">
            <a:alphaModFix/>
          </a:blip>
          <a:srcRect/>
          <a:stretch/>
        </p:blipFill>
        <p:spPr>
          <a:xfrm>
            <a:off x="5759249" y="3079206"/>
            <a:ext cx="213361" cy="213361"/>
          </a:xfrm>
          <a:prstGeom prst="rect">
            <a:avLst/>
          </a:prstGeom>
          <a:noFill/>
          <a:ln>
            <a:noFill/>
          </a:ln>
        </p:spPr>
      </p:pic>
      <p:pic>
        <p:nvPicPr>
          <p:cNvPr id="699" name="Google Shape;699;p56"/>
          <p:cNvPicPr preferRelativeResize="0"/>
          <p:nvPr/>
        </p:nvPicPr>
        <p:blipFill rotWithShape="1">
          <a:blip r:embed="rId4">
            <a:alphaModFix/>
          </a:blip>
          <a:srcRect/>
          <a:stretch/>
        </p:blipFill>
        <p:spPr>
          <a:xfrm>
            <a:off x="5759249" y="3691431"/>
            <a:ext cx="213361" cy="213361"/>
          </a:xfrm>
          <a:prstGeom prst="rect">
            <a:avLst/>
          </a:prstGeom>
          <a:noFill/>
          <a:ln>
            <a:noFill/>
          </a:ln>
        </p:spPr>
      </p:pic>
      <p:pic>
        <p:nvPicPr>
          <p:cNvPr id="700" name="Google Shape;700;p56"/>
          <p:cNvPicPr preferRelativeResize="0"/>
          <p:nvPr/>
        </p:nvPicPr>
        <p:blipFill rotWithShape="1">
          <a:blip r:embed="rId5">
            <a:alphaModFix/>
          </a:blip>
          <a:srcRect/>
          <a:stretch/>
        </p:blipFill>
        <p:spPr>
          <a:xfrm>
            <a:off x="5759249" y="4321168"/>
            <a:ext cx="213361" cy="213361"/>
          </a:xfrm>
          <a:prstGeom prst="rect">
            <a:avLst/>
          </a:prstGeom>
          <a:noFill/>
          <a:ln>
            <a:noFill/>
          </a:ln>
        </p:spPr>
      </p:pic>
      <p:pic>
        <p:nvPicPr>
          <p:cNvPr id="701" name="Google Shape;701;p56"/>
          <p:cNvPicPr preferRelativeResize="0"/>
          <p:nvPr/>
        </p:nvPicPr>
        <p:blipFill rotWithShape="1">
          <a:blip r:embed="rId6">
            <a:alphaModFix/>
          </a:blip>
          <a:srcRect/>
          <a:stretch/>
        </p:blipFill>
        <p:spPr>
          <a:xfrm>
            <a:off x="5759249" y="4950892"/>
            <a:ext cx="213361" cy="213361"/>
          </a:xfrm>
          <a:prstGeom prst="rect">
            <a:avLst/>
          </a:prstGeom>
          <a:noFill/>
          <a:ln>
            <a:noFill/>
          </a:ln>
        </p:spPr>
      </p:pic>
      <p:sp>
        <p:nvSpPr>
          <p:cNvPr id="702" name="Google Shape;702;p5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chemeClr val="dk1"/>
              </a:solidFill>
              <a:latin typeface="Arial"/>
              <a:ea typeface="Arial"/>
              <a:cs typeface="Arial"/>
              <a:sym typeface="Arial"/>
            </a:endParaRPr>
          </a:p>
        </p:txBody>
      </p:sp>
      <p:sp>
        <p:nvSpPr>
          <p:cNvPr id="703" name="Google Shape;703;p56"/>
          <p:cNvSpPr txBox="1">
            <a:spLocks noGrp="1"/>
          </p:cNvSpPr>
          <p:nvPr>
            <p:ph type="subTitle" idx="1"/>
          </p:nvPr>
        </p:nvSpPr>
        <p:spPr>
          <a:xfrm>
            <a:off x="6140075" y="2397713"/>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4" name="Google Shape;704;p56"/>
          <p:cNvSpPr txBox="1">
            <a:spLocks noGrp="1"/>
          </p:cNvSpPr>
          <p:nvPr>
            <p:ph type="subTitle" idx="2"/>
          </p:nvPr>
        </p:nvSpPr>
        <p:spPr>
          <a:xfrm>
            <a:off x="6140075" y="3018690"/>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5" name="Google Shape;705;p56"/>
          <p:cNvSpPr txBox="1">
            <a:spLocks noGrp="1"/>
          </p:cNvSpPr>
          <p:nvPr>
            <p:ph type="subTitle" idx="3"/>
          </p:nvPr>
        </p:nvSpPr>
        <p:spPr>
          <a:xfrm>
            <a:off x="6140075" y="3639668"/>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6" name="Google Shape;706;p56"/>
          <p:cNvSpPr txBox="1">
            <a:spLocks noGrp="1"/>
          </p:cNvSpPr>
          <p:nvPr>
            <p:ph type="subTitle" idx="4"/>
          </p:nvPr>
        </p:nvSpPr>
        <p:spPr>
          <a:xfrm>
            <a:off x="6140075" y="4260645"/>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7" name="Google Shape;707;p56"/>
          <p:cNvSpPr txBox="1">
            <a:spLocks noGrp="1"/>
          </p:cNvSpPr>
          <p:nvPr>
            <p:ph type="subTitle" idx="5"/>
          </p:nvPr>
        </p:nvSpPr>
        <p:spPr>
          <a:xfrm>
            <a:off x="6140075" y="5502600"/>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pic>
        <p:nvPicPr>
          <p:cNvPr id="708" name="Google Shape;708;p56"/>
          <p:cNvPicPr preferRelativeResize="0"/>
          <p:nvPr/>
        </p:nvPicPr>
        <p:blipFill rotWithShape="1">
          <a:blip r:embed="rId7">
            <a:alphaModFix/>
          </a:blip>
          <a:srcRect/>
          <a:stretch/>
        </p:blipFill>
        <p:spPr>
          <a:xfrm>
            <a:off x="5715468" y="5528104"/>
            <a:ext cx="300900" cy="300900"/>
          </a:xfrm>
          <a:prstGeom prst="rect">
            <a:avLst/>
          </a:prstGeom>
          <a:noFill/>
          <a:ln>
            <a:noFill/>
          </a:ln>
        </p:spPr>
      </p:pic>
      <p:grpSp>
        <p:nvGrpSpPr>
          <p:cNvPr id="709" name="Google Shape;709;p56"/>
          <p:cNvGrpSpPr/>
          <p:nvPr/>
        </p:nvGrpSpPr>
        <p:grpSpPr>
          <a:xfrm>
            <a:off x="11648099" y="272519"/>
            <a:ext cx="245452" cy="242128"/>
            <a:chOff x="266542" y="6326171"/>
            <a:chExt cx="245428" cy="242128"/>
          </a:xfrm>
        </p:grpSpPr>
        <p:sp>
          <p:nvSpPr>
            <p:cNvPr id="710" name="Google Shape;710;p5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1" name="Google Shape;711;p5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2" name="Google Shape;712;p5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3" name="Google Shape;713;p5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4" name="Google Shape;714;p5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5" name="Google Shape;715;p5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16" name="Google Shape;716;p56"/>
          <p:cNvSpPr txBox="1">
            <a:spLocks noGrp="1"/>
          </p:cNvSpPr>
          <p:nvPr>
            <p:ph type="subTitle" idx="6"/>
          </p:nvPr>
        </p:nvSpPr>
        <p:spPr>
          <a:xfrm>
            <a:off x="6140075" y="4881623"/>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17" name="Google Shape;717;p5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718" name="Google Shape;718;p56"/>
          <p:cNvPicPr preferRelativeResize="0"/>
          <p:nvPr/>
        </p:nvPicPr>
        <p:blipFill rotWithShape="1">
          <a:blip r:embed="rId8">
            <a:alphaModFix/>
          </a:blip>
          <a:srcRect/>
          <a:stretch/>
        </p:blipFill>
        <p:spPr>
          <a:xfrm flipH="1">
            <a:off x="1061536" y="1692575"/>
            <a:ext cx="3844497" cy="3844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con slide 1">
  <p:cSld name="Icon slide 1">
    <p:bg>
      <p:bgPr>
        <a:solidFill>
          <a:schemeClr val="accent3"/>
        </a:solidFill>
        <a:effectLst/>
      </p:bgPr>
    </p:bg>
    <p:spTree>
      <p:nvGrpSpPr>
        <p:cNvPr id="1" name="Shape 719"/>
        <p:cNvGrpSpPr/>
        <p:nvPr/>
      </p:nvGrpSpPr>
      <p:grpSpPr>
        <a:xfrm>
          <a:off x="0" y="0"/>
          <a:ext cx="0" cy="0"/>
          <a:chOff x="0" y="0"/>
          <a:chExt cx="0" cy="0"/>
        </a:xfrm>
      </p:grpSpPr>
      <p:sp>
        <p:nvSpPr>
          <p:cNvPr id="720" name="Google Shape;720;p57"/>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21" name="Google Shape;721;p57"/>
          <p:cNvSpPr>
            <a:spLocks noGrp="1"/>
          </p:cNvSpPr>
          <p:nvPr>
            <p:ph type="body" idx="1"/>
          </p:nvPr>
        </p:nvSpPr>
        <p:spPr>
          <a:xfrm>
            <a:off x="5501230"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2" name="Google Shape;722;p57"/>
          <p:cNvSpPr>
            <a:spLocks noGrp="1"/>
          </p:cNvSpPr>
          <p:nvPr>
            <p:ph type="body" idx="2"/>
          </p:nvPr>
        </p:nvSpPr>
        <p:spPr>
          <a:xfrm>
            <a:off x="8866107"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3" name="Google Shape;723;p57"/>
          <p:cNvSpPr>
            <a:spLocks noGrp="1"/>
          </p:cNvSpPr>
          <p:nvPr>
            <p:ph type="body" idx="3"/>
          </p:nvPr>
        </p:nvSpPr>
        <p:spPr>
          <a:xfrm>
            <a:off x="5501230"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4" name="Google Shape;724;p57"/>
          <p:cNvSpPr>
            <a:spLocks noGrp="1"/>
          </p:cNvSpPr>
          <p:nvPr>
            <p:ph type="body" idx="4"/>
          </p:nvPr>
        </p:nvSpPr>
        <p:spPr>
          <a:xfrm>
            <a:off x="8866107"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725" name="Google Shape;725;p57"/>
          <p:cNvGrpSpPr/>
          <p:nvPr/>
        </p:nvGrpSpPr>
        <p:grpSpPr>
          <a:xfrm>
            <a:off x="11648099" y="272519"/>
            <a:ext cx="245452" cy="242128"/>
            <a:chOff x="266542" y="6326171"/>
            <a:chExt cx="245428" cy="242128"/>
          </a:xfrm>
        </p:grpSpPr>
        <p:sp>
          <p:nvSpPr>
            <p:cNvPr id="726" name="Google Shape;726;p5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7" name="Google Shape;727;p5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8" name="Google Shape;728;p5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9" name="Google Shape;729;p5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30" name="Google Shape;730;p5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31" name="Google Shape;731;p5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32" name="Google Shape;732;p5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33" name="Google Shape;733;p57"/>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34" name="Google Shape;734;p57"/>
          <p:cNvGrpSpPr/>
          <p:nvPr/>
        </p:nvGrpSpPr>
        <p:grpSpPr>
          <a:xfrm>
            <a:off x="869909" y="3731999"/>
            <a:ext cx="213635" cy="274936"/>
            <a:chOff x="5720871" y="1880536"/>
            <a:chExt cx="375128" cy="482767"/>
          </a:xfrm>
        </p:grpSpPr>
        <p:sp>
          <p:nvSpPr>
            <p:cNvPr id="735" name="Google Shape;735;p57"/>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736" name="Google Shape;736;p5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737" name="Google Shape;737;p5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38" name="Google Shape;738;p5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800"/>
              <a:buNone/>
              <a:defRPr sz="800">
                <a:solidFill>
                  <a:schemeClr val="lt1"/>
                </a:solidFill>
              </a:defRPr>
            </a:lvl1pPr>
            <a:lvl2pPr lvl="1" algn="l">
              <a:lnSpc>
                <a:spcPct val="100000"/>
              </a:lnSpc>
              <a:spcBef>
                <a:spcPts val="0"/>
              </a:spcBef>
              <a:spcAft>
                <a:spcPts val="0"/>
              </a:spcAft>
              <a:buClr>
                <a:schemeClr val="lt1"/>
              </a:buClr>
              <a:buSzPts val="800"/>
              <a:buNone/>
              <a:defRPr sz="800">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800"/>
              <a:buNone/>
              <a:defRPr sz="800">
                <a:solidFill>
                  <a:schemeClr val="lt1"/>
                </a:solidFill>
              </a:defRPr>
            </a:lvl4pPr>
            <a:lvl5pPr lvl="4" algn="l">
              <a:lnSpc>
                <a:spcPct val="100000"/>
              </a:lnSpc>
              <a:spcBef>
                <a:spcPts val="0"/>
              </a:spcBef>
              <a:spcAft>
                <a:spcPts val="0"/>
              </a:spcAft>
              <a:buClr>
                <a:schemeClr val="lt1"/>
              </a:buClr>
              <a:buSzPts val="800"/>
              <a:buNone/>
              <a:defRPr sz="800">
                <a:solidFill>
                  <a:schemeClr val="lt1"/>
                </a:solidFill>
              </a:defRPr>
            </a:lvl5pPr>
            <a:lvl6pPr lvl="5" algn="l">
              <a:lnSpc>
                <a:spcPct val="100000"/>
              </a:lnSpc>
              <a:spcBef>
                <a:spcPts val="0"/>
              </a:spcBef>
              <a:spcAft>
                <a:spcPts val="0"/>
              </a:spcAft>
              <a:buClr>
                <a:schemeClr val="lt1"/>
              </a:buClr>
              <a:buSzPts val="800"/>
              <a:buFont typeface="Inter"/>
              <a:buNone/>
              <a:defRPr sz="800">
                <a:solidFill>
                  <a:schemeClr val="lt1"/>
                </a:solidFill>
              </a:defRPr>
            </a:lvl6pPr>
            <a:lvl7pPr lvl="6" algn="l">
              <a:lnSpc>
                <a:spcPct val="100000"/>
              </a:lnSpc>
              <a:spcBef>
                <a:spcPts val="0"/>
              </a:spcBef>
              <a:spcAft>
                <a:spcPts val="0"/>
              </a:spcAft>
              <a:buClr>
                <a:schemeClr val="lt1"/>
              </a:buClr>
              <a:buSzPts val="800"/>
              <a:buFont typeface="Inter"/>
              <a:buNone/>
              <a:defRPr sz="800">
                <a:solidFill>
                  <a:schemeClr val="lt1"/>
                </a:solidFill>
              </a:defRPr>
            </a:lvl7pPr>
            <a:lvl8pPr lvl="7" algn="l">
              <a:lnSpc>
                <a:spcPct val="100000"/>
              </a:lnSpc>
              <a:spcBef>
                <a:spcPts val="0"/>
              </a:spcBef>
              <a:spcAft>
                <a:spcPts val="0"/>
              </a:spcAft>
              <a:buClr>
                <a:schemeClr val="lt1"/>
              </a:buClr>
              <a:buSzPts val="800"/>
              <a:buFont typeface="Inter"/>
              <a:buNone/>
              <a:defRPr sz="800">
                <a:solidFill>
                  <a:schemeClr val="lt1"/>
                </a:solidFill>
              </a:defRPr>
            </a:lvl8pPr>
            <a:lvl9pPr lvl="8" algn="l">
              <a:lnSpc>
                <a:spcPct val="100000"/>
              </a:lnSpc>
              <a:spcBef>
                <a:spcPts val="0"/>
              </a:spcBef>
              <a:spcAft>
                <a:spcPts val="0"/>
              </a:spcAft>
              <a:buClr>
                <a:schemeClr val="lt1"/>
              </a:buClr>
              <a:buSzPts val="800"/>
              <a:buFont typeface="Inter"/>
              <a:buNone/>
              <a:defRPr sz="800">
                <a:solidFill>
                  <a:schemeClr val="lt1"/>
                </a:solidFill>
              </a:defRPr>
            </a:lvl9pPr>
          </a:lstStyle>
          <a:p>
            <a:endParaRPr/>
          </a:p>
        </p:txBody>
      </p:sp>
      <p:sp>
        <p:nvSpPr>
          <p:cNvPr id="739" name="Google Shape;739;p57"/>
          <p:cNvSpPr txBox="1">
            <a:spLocks noGrp="1"/>
          </p:cNvSpPr>
          <p:nvPr>
            <p:ph type="subTitle" idx="6"/>
          </p:nvPr>
        </p:nvSpPr>
        <p:spPr>
          <a:xfrm>
            <a:off x="6265875" y="70155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0" name="Google Shape;740;p57"/>
          <p:cNvSpPr txBox="1">
            <a:spLocks noGrp="1"/>
          </p:cNvSpPr>
          <p:nvPr>
            <p:ph type="body" idx="7"/>
          </p:nvPr>
        </p:nvSpPr>
        <p:spPr>
          <a:xfrm>
            <a:off x="5502050" y="145672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1" name="Google Shape;741;p57"/>
          <p:cNvSpPr txBox="1">
            <a:spLocks noGrp="1"/>
          </p:cNvSpPr>
          <p:nvPr>
            <p:ph type="subTitle" idx="8"/>
          </p:nvPr>
        </p:nvSpPr>
        <p:spPr>
          <a:xfrm>
            <a:off x="6265875" y="377140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2" name="Google Shape;742;p57"/>
          <p:cNvSpPr txBox="1">
            <a:spLocks noGrp="1"/>
          </p:cNvSpPr>
          <p:nvPr>
            <p:ph type="body" idx="9"/>
          </p:nvPr>
        </p:nvSpPr>
        <p:spPr>
          <a:xfrm>
            <a:off x="5502050" y="452657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3" name="Google Shape;743;p57"/>
          <p:cNvSpPr txBox="1">
            <a:spLocks noGrp="1"/>
          </p:cNvSpPr>
          <p:nvPr>
            <p:ph type="subTitle" idx="13"/>
          </p:nvPr>
        </p:nvSpPr>
        <p:spPr>
          <a:xfrm>
            <a:off x="9629925" y="70155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4" name="Google Shape;744;p57"/>
          <p:cNvSpPr txBox="1">
            <a:spLocks noGrp="1"/>
          </p:cNvSpPr>
          <p:nvPr>
            <p:ph type="body" idx="14"/>
          </p:nvPr>
        </p:nvSpPr>
        <p:spPr>
          <a:xfrm>
            <a:off x="8866100" y="145672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5" name="Google Shape;745;p57"/>
          <p:cNvSpPr txBox="1">
            <a:spLocks noGrp="1"/>
          </p:cNvSpPr>
          <p:nvPr>
            <p:ph type="subTitle" idx="15"/>
          </p:nvPr>
        </p:nvSpPr>
        <p:spPr>
          <a:xfrm>
            <a:off x="9629925" y="377140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6" name="Google Shape;746;p57"/>
          <p:cNvSpPr txBox="1">
            <a:spLocks noGrp="1"/>
          </p:cNvSpPr>
          <p:nvPr>
            <p:ph type="body" idx="16"/>
          </p:nvPr>
        </p:nvSpPr>
        <p:spPr>
          <a:xfrm>
            <a:off x="8866100" y="452657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7" name="Google Shape;747;p57"/>
          <p:cNvSpPr txBox="1">
            <a:spLocks noGrp="1"/>
          </p:cNvSpPr>
          <p:nvPr>
            <p:ph type="subTitle" idx="17"/>
          </p:nvPr>
        </p:nvSpPr>
        <p:spPr>
          <a:xfrm>
            <a:off x="1231350" y="3848575"/>
            <a:ext cx="3059100" cy="647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l">
              <a:lnSpc>
                <a:spcPct val="100000"/>
              </a:lnSpc>
              <a:spcBef>
                <a:spcPts val="0"/>
              </a:spcBef>
              <a:spcAft>
                <a:spcPts val="0"/>
              </a:spcAft>
              <a:buClr>
                <a:schemeClr val="lt1"/>
              </a:buClr>
              <a:buSzPts val="1200"/>
              <a:buFont typeface="Didact Gothic"/>
              <a:buNone/>
              <a:defRPr sz="1200">
                <a:solidFill>
                  <a:schemeClr val="lt1"/>
                </a:solidFill>
                <a:latin typeface="Didact Gothic"/>
                <a:ea typeface="Didact Gothic"/>
                <a:cs typeface="Didact Gothic"/>
                <a:sym typeface="Didact Gothic"/>
              </a:defRPr>
            </a:lvl2pPr>
            <a:lvl3pPr lvl="2" algn="l">
              <a:lnSpc>
                <a:spcPct val="100000"/>
              </a:lnSpc>
              <a:spcBef>
                <a:spcPts val="0"/>
              </a:spcBef>
              <a:spcAft>
                <a:spcPts val="0"/>
              </a:spcAft>
              <a:buClr>
                <a:schemeClr val="lt1"/>
              </a:buClr>
              <a:buSzPts val="1100"/>
              <a:buFont typeface="Didact Gothic"/>
              <a:buNone/>
              <a:defRPr sz="1100">
                <a:solidFill>
                  <a:schemeClr val="lt1"/>
                </a:solidFill>
                <a:latin typeface="Didact Gothic"/>
                <a:ea typeface="Didact Gothic"/>
                <a:cs typeface="Didact Gothic"/>
                <a:sym typeface="Didact Gothic"/>
              </a:defRPr>
            </a:lvl3pPr>
            <a:lvl4pPr lvl="3" algn="l">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4pPr>
            <a:lvl5pPr lvl="4" algn="l">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5pPr>
            <a:lvl6pPr lvl="5"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6pPr>
            <a:lvl7pPr lvl="6"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7pPr>
            <a:lvl8pPr lvl="7"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8pPr>
            <a:lvl9pPr lvl="8"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slide 6">
  <p:cSld name="Text slide 6">
    <p:bg>
      <p:bgPr>
        <a:solidFill>
          <a:schemeClr val="dk2"/>
        </a:solidFill>
        <a:effectLst/>
      </p:bgPr>
    </p:bg>
    <p:spTree>
      <p:nvGrpSpPr>
        <p:cNvPr id="1" name="Shape 748"/>
        <p:cNvGrpSpPr/>
        <p:nvPr/>
      </p:nvGrpSpPr>
      <p:grpSpPr>
        <a:xfrm>
          <a:off x="0" y="0"/>
          <a:ext cx="0" cy="0"/>
          <a:chOff x="0" y="0"/>
          <a:chExt cx="0" cy="0"/>
        </a:xfrm>
      </p:grpSpPr>
      <p:sp>
        <p:nvSpPr>
          <p:cNvPr id="749" name="Google Shape;749;p58"/>
          <p:cNvSpPr/>
          <p:nvPr/>
        </p:nvSpPr>
        <p:spPr>
          <a:xfrm flipH="1">
            <a:off x="8133899" y="0"/>
            <a:ext cx="40593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grpSp>
        <p:nvGrpSpPr>
          <p:cNvPr id="750" name="Google Shape;750;p58"/>
          <p:cNvGrpSpPr/>
          <p:nvPr/>
        </p:nvGrpSpPr>
        <p:grpSpPr>
          <a:xfrm>
            <a:off x="11648099" y="272519"/>
            <a:ext cx="245452" cy="242128"/>
            <a:chOff x="266542" y="6326171"/>
            <a:chExt cx="245428" cy="242128"/>
          </a:xfrm>
        </p:grpSpPr>
        <p:sp>
          <p:nvSpPr>
            <p:cNvPr id="751" name="Google Shape;751;p5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2" name="Google Shape;752;p5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3" name="Google Shape;753;p5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4" name="Google Shape;754;p5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5" name="Google Shape;755;p5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6" name="Google Shape;756;p5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57" name="Google Shape;757;p5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58" name="Google Shape;758;p58"/>
          <p:cNvSpPr txBox="1">
            <a:spLocks noGrp="1"/>
          </p:cNvSpPr>
          <p:nvPr>
            <p:ph type="title"/>
          </p:nvPr>
        </p:nvSpPr>
        <p:spPr>
          <a:xfrm>
            <a:off x="281016" y="646769"/>
            <a:ext cx="78528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59" name="Google Shape;759;p5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60" name="Google Shape;760;p5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61" name="Google Shape;761;p58"/>
          <p:cNvSpPr txBox="1">
            <a:spLocks noGrp="1"/>
          </p:cNvSpPr>
          <p:nvPr>
            <p:ph type="subTitle" idx="2"/>
          </p:nvPr>
        </p:nvSpPr>
        <p:spPr>
          <a:xfrm>
            <a:off x="839875" y="1926575"/>
            <a:ext cx="6514200" cy="565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762" name="Google Shape;762;p58"/>
          <p:cNvSpPr txBox="1">
            <a:spLocks noGrp="1"/>
          </p:cNvSpPr>
          <p:nvPr>
            <p:ph type="body" idx="3"/>
          </p:nvPr>
        </p:nvSpPr>
        <p:spPr>
          <a:xfrm>
            <a:off x="839875" y="2885550"/>
            <a:ext cx="6514200" cy="3210300"/>
          </a:xfrm>
          <a:prstGeom prst="rect">
            <a:avLst/>
          </a:prstGeom>
          <a:noFill/>
          <a:ln>
            <a:noFill/>
          </a:ln>
        </p:spPr>
        <p:txBody>
          <a:bodyPr spcFirstLastPara="1" wrap="square" lIns="0" tIns="0" rIns="0" bIns="0" anchor="t"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63" name="Google Shape;763;p58"/>
          <p:cNvSpPr txBox="1">
            <a:spLocks noGrp="1"/>
          </p:cNvSpPr>
          <p:nvPr>
            <p:ph type="subTitle" idx="4"/>
          </p:nvPr>
        </p:nvSpPr>
        <p:spPr>
          <a:xfrm>
            <a:off x="9047500" y="936125"/>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4" name="Google Shape;764;p58"/>
          <p:cNvSpPr txBox="1">
            <a:spLocks noGrp="1"/>
          </p:cNvSpPr>
          <p:nvPr>
            <p:ph type="subTitle" idx="5"/>
          </p:nvPr>
        </p:nvSpPr>
        <p:spPr>
          <a:xfrm>
            <a:off x="9047500" y="1487975"/>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5" name="Google Shape;765;p58"/>
          <p:cNvSpPr txBox="1">
            <a:spLocks noGrp="1"/>
          </p:cNvSpPr>
          <p:nvPr>
            <p:ph type="subTitle" idx="6"/>
          </p:nvPr>
        </p:nvSpPr>
        <p:spPr>
          <a:xfrm>
            <a:off x="9047500" y="2726300"/>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6" name="Google Shape;766;p58"/>
          <p:cNvSpPr txBox="1">
            <a:spLocks noGrp="1"/>
          </p:cNvSpPr>
          <p:nvPr>
            <p:ph type="subTitle" idx="7"/>
          </p:nvPr>
        </p:nvSpPr>
        <p:spPr>
          <a:xfrm>
            <a:off x="9047500" y="3278150"/>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7" name="Google Shape;767;p58"/>
          <p:cNvSpPr txBox="1">
            <a:spLocks noGrp="1"/>
          </p:cNvSpPr>
          <p:nvPr>
            <p:ph type="subTitle" idx="8"/>
          </p:nvPr>
        </p:nvSpPr>
        <p:spPr>
          <a:xfrm>
            <a:off x="9047500" y="4536325"/>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8" name="Google Shape;768;p58"/>
          <p:cNvSpPr txBox="1">
            <a:spLocks noGrp="1"/>
          </p:cNvSpPr>
          <p:nvPr>
            <p:ph type="subTitle" idx="9"/>
          </p:nvPr>
        </p:nvSpPr>
        <p:spPr>
          <a:xfrm>
            <a:off x="9047500" y="5088175"/>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9" name="Google Shape;769;p58"/>
          <p:cNvSpPr txBox="1">
            <a:spLocks noGrp="1"/>
          </p:cNvSpPr>
          <p:nvPr>
            <p:ph type="subTitle" idx="13"/>
          </p:nvPr>
        </p:nvSpPr>
        <p:spPr>
          <a:xfrm>
            <a:off x="839875" y="1145375"/>
            <a:ext cx="72939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770" name="Google Shape;770;p58"/>
          <p:cNvSpPr txBox="1">
            <a:spLocks noGrp="1"/>
          </p:cNvSpPr>
          <p:nvPr>
            <p:ph type="body" idx="14"/>
          </p:nvPr>
        </p:nvSpPr>
        <p:spPr>
          <a:xfrm>
            <a:off x="9047500" y="17872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771" name="Google Shape;771;p58"/>
          <p:cNvSpPr txBox="1">
            <a:spLocks noGrp="1"/>
          </p:cNvSpPr>
          <p:nvPr>
            <p:ph type="body" idx="15"/>
          </p:nvPr>
        </p:nvSpPr>
        <p:spPr>
          <a:xfrm>
            <a:off x="9047500" y="35873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772" name="Google Shape;772;p58"/>
          <p:cNvSpPr txBox="1">
            <a:spLocks noGrp="1"/>
          </p:cNvSpPr>
          <p:nvPr>
            <p:ph type="body" idx="16"/>
          </p:nvPr>
        </p:nvSpPr>
        <p:spPr>
          <a:xfrm>
            <a:off x="9047500" y="54036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ocess 6">
  <p:cSld name="Process 6">
    <p:bg>
      <p:bgPr>
        <a:solidFill>
          <a:schemeClr val="lt1"/>
        </a:solidFill>
        <a:effectLst/>
      </p:bgPr>
    </p:bg>
    <p:spTree>
      <p:nvGrpSpPr>
        <p:cNvPr id="1" name="Shape 773"/>
        <p:cNvGrpSpPr/>
        <p:nvPr/>
      </p:nvGrpSpPr>
      <p:grpSpPr>
        <a:xfrm>
          <a:off x="0" y="0"/>
          <a:ext cx="0" cy="0"/>
          <a:chOff x="0" y="0"/>
          <a:chExt cx="0" cy="0"/>
        </a:xfrm>
      </p:grpSpPr>
      <p:sp>
        <p:nvSpPr>
          <p:cNvPr id="774" name="Google Shape;774;p59"/>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75" name="Google Shape;775;p5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76" name="Google Shape;776;p5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77" name="Google Shape;777;p59"/>
          <p:cNvGrpSpPr/>
          <p:nvPr/>
        </p:nvGrpSpPr>
        <p:grpSpPr>
          <a:xfrm>
            <a:off x="11648099" y="272519"/>
            <a:ext cx="245452" cy="242128"/>
            <a:chOff x="266542" y="6326171"/>
            <a:chExt cx="245428" cy="242128"/>
          </a:xfrm>
        </p:grpSpPr>
        <p:sp>
          <p:nvSpPr>
            <p:cNvPr id="778" name="Google Shape;778;p5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79" name="Google Shape;779;p5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0" name="Google Shape;780;p5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1" name="Google Shape;781;p5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2" name="Google Shape;782;p5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3" name="Google Shape;783;p5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84" name="Google Shape;784;p59"/>
          <p:cNvSpPr>
            <a:spLocks noGrp="1"/>
          </p:cNvSpPr>
          <p:nvPr>
            <p:ph type="body" idx="1"/>
          </p:nvPr>
        </p:nvSpPr>
        <p:spPr>
          <a:xfrm>
            <a:off x="7620750" y="3575066"/>
            <a:ext cx="3732600" cy="2446200"/>
          </a:xfrm>
          <a:prstGeom prst="round2SameRect">
            <a:avLst>
              <a:gd name="adj1" fmla="val 0"/>
              <a:gd name="adj2" fmla="val 5680"/>
            </a:avLst>
          </a:prstGeom>
          <a:solidFill>
            <a:schemeClr val="lt1"/>
          </a:solidFill>
          <a:ln>
            <a:noFill/>
          </a:ln>
        </p:spPr>
        <p:txBody>
          <a:bodyPr spcFirstLastPara="1" wrap="square" lIns="252025"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85" name="Google Shape;785;p59"/>
          <p:cNvSpPr>
            <a:spLocks noGrp="1"/>
          </p:cNvSpPr>
          <p:nvPr>
            <p:ph type="body" idx="2"/>
          </p:nvPr>
        </p:nvSpPr>
        <p:spPr>
          <a:xfrm>
            <a:off x="7620749" y="3009900"/>
            <a:ext cx="3732600" cy="5652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252025" tIns="0" rIns="0" bIns="36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786" name="Google Shape;786;p5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87" name="Google Shape;787;p59"/>
          <p:cNvSpPr txBox="1">
            <a:spLocks noGrp="1"/>
          </p:cNvSpPr>
          <p:nvPr>
            <p:ph type="subTitle" idx="3"/>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88" name="Google Shape;788;p59"/>
          <p:cNvSpPr txBox="1">
            <a:spLocks noGrp="1"/>
          </p:cNvSpPr>
          <p:nvPr>
            <p:ph type="body" idx="4"/>
          </p:nvPr>
        </p:nvSpPr>
        <p:spPr>
          <a:xfrm>
            <a:off x="839875" y="2000250"/>
            <a:ext cx="10513500" cy="727800"/>
          </a:xfrm>
          <a:prstGeom prst="rect">
            <a:avLst/>
          </a:prstGeom>
          <a:noFill/>
          <a:ln>
            <a:noFill/>
          </a:ln>
        </p:spPr>
        <p:txBody>
          <a:bodyPr spcFirstLastPara="1" wrap="square" lIns="0" tIns="0" rIns="0" bIns="0" anchor="ctr"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89" name="Google Shape;789;p59"/>
          <p:cNvSpPr txBox="1">
            <a:spLocks noGrp="1"/>
          </p:cNvSpPr>
          <p:nvPr>
            <p:ph type="subTitle" idx="5"/>
          </p:nvPr>
        </p:nvSpPr>
        <p:spPr>
          <a:xfrm>
            <a:off x="839875" y="3001625"/>
            <a:ext cx="6285600" cy="442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790" name="Google Shape;790;p59"/>
          <p:cNvSpPr txBox="1">
            <a:spLocks noGrp="1"/>
          </p:cNvSpPr>
          <p:nvPr>
            <p:ph type="body" idx="6"/>
          </p:nvPr>
        </p:nvSpPr>
        <p:spPr>
          <a:xfrm>
            <a:off x="839875" y="3840425"/>
            <a:ext cx="6285600" cy="2181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791" name="Google Shape;791;p59"/>
          <p:cNvSpPr txBox="1">
            <a:spLocks noGrp="1"/>
          </p:cNvSpPr>
          <p:nvPr>
            <p:ph type="body" idx="7"/>
          </p:nvPr>
        </p:nvSpPr>
        <p:spPr>
          <a:xfrm>
            <a:off x="7868950" y="3856950"/>
            <a:ext cx="3239400" cy="1912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92" name="Google Shape;792;p59"/>
          <p:cNvSpPr txBox="1">
            <a:spLocks noGrp="1"/>
          </p:cNvSpPr>
          <p:nvPr>
            <p:ph type="subTitle" idx="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rocess 7">
  <p:cSld name="Process 7">
    <p:bg>
      <p:bgPr>
        <a:solidFill>
          <a:schemeClr val="lt1"/>
        </a:solidFill>
        <a:effectLst/>
      </p:bgPr>
    </p:bg>
    <p:spTree>
      <p:nvGrpSpPr>
        <p:cNvPr id="1" name="Shape 793"/>
        <p:cNvGrpSpPr/>
        <p:nvPr/>
      </p:nvGrpSpPr>
      <p:grpSpPr>
        <a:xfrm>
          <a:off x="0" y="0"/>
          <a:ext cx="0" cy="0"/>
          <a:chOff x="0" y="0"/>
          <a:chExt cx="0" cy="0"/>
        </a:xfrm>
      </p:grpSpPr>
      <p:sp>
        <p:nvSpPr>
          <p:cNvPr id="794" name="Google Shape;794;p60"/>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95" name="Google Shape;795;p6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96" name="Google Shape;796;p6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97" name="Google Shape;797;p60"/>
          <p:cNvGrpSpPr/>
          <p:nvPr/>
        </p:nvGrpSpPr>
        <p:grpSpPr>
          <a:xfrm>
            <a:off x="11648099" y="272519"/>
            <a:ext cx="245452" cy="242128"/>
            <a:chOff x="266542" y="6326171"/>
            <a:chExt cx="245428" cy="242128"/>
          </a:xfrm>
        </p:grpSpPr>
        <p:sp>
          <p:nvSpPr>
            <p:cNvPr id="798" name="Google Shape;798;p6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99" name="Google Shape;799;p6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0" name="Google Shape;800;p6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1" name="Google Shape;801;p6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2" name="Google Shape;802;p6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3" name="Google Shape;803;p6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04" name="Google Shape;804;p60"/>
          <p:cNvSpPr>
            <a:spLocks noGrp="1"/>
          </p:cNvSpPr>
          <p:nvPr>
            <p:ph type="body" idx="1"/>
          </p:nvPr>
        </p:nvSpPr>
        <p:spPr>
          <a:xfrm>
            <a:off x="6485259" y="2339340"/>
            <a:ext cx="4868100" cy="12879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5" name="Google Shape;805;p60"/>
          <p:cNvSpPr>
            <a:spLocks noGrp="1"/>
          </p:cNvSpPr>
          <p:nvPr>
            <p:ph type="body" idx="2"/>
          </p:nvPr>
        </p:nvSpPr>
        <p:spPr>
          <a:xfrm>
            <a:off x="6485259" y="1987802"/>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06" name="Google Shape;806;p60"/>
          <p:cNvSpPr>
            <a:spLocks noGrp="1"/>
          </p:cNvSpPr>
          <p:nvPr>
            <p:ph type="body" idx="3"/>
          </p:nvPr>
        </p:nvSpPr>
        <p:spPr>
          <a:xfrm>
            <a:off x="6485259" y="4183889"/>
            <a:ext cx="48681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7" name="Google Shape;807;p60"/>
          <p:cNvSpPr>
            <a:spLocks noGrp="1"/>
          </p:cNvSpPr>
          <p:nvPr>
            <p:ph type="body" idx="4"/>
          </p:nvPr>
        </p:nvSpPr>
        <p:spPr>
          <a:xfrm>
            <a:off x="6485259" y="3832351"/>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08" name="Google Shape;808;p60"/>
          <p:cNvSpPr>
            <a:spLocks noGrp="1"/>
          </p:cNvSpPr>
          <p:nvPr>
            <p:ph type="body" idx="5"/>
          </p:nvPr>
        </p:nvSpPr>
        <p:spPr>
          <a:xfrm>
            <a:off x="3662565"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9" name="Google Shape;809;p60"/>
          <p:cNvSpPr>
            <a:spLocks noGrp="1"/>
          </p:cNvSpPr>
          <p:nvPr>
            <p:ph type="body" idx="6"/>
          </p:nvPr>
        </p:nvSpPr>
        <p:spPr>
          <a:xfrm>
            <a:off x="3662564"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10" name="Google Shape;810;p60"/>
          <p:cNvSpPr>
            <a:spLocks noGrp="1"/>
          </p:cNvSpPr>
          <p:nvPr>
            <p:ph type="body" idx="7"/>
          </p:nvPr>
        </p:nvSpPr>
        <p:spPr>
          <a:xfrm>
            <a:off x="839871"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11" name="Google Shape;811;p60"/>
          <p:cNvSpPr>
            <a:spLocks noGrp="1"/>
          </p:cNvSpPr>
          <p:nvPr>
            <p:ph type="body" idx="8"/>
          </p:nvPr>
        </p:nvSpPr>
        <p:spPr>
          <a:xfrm>
            <a:off x="839870"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12" name="Google Shape;812;p6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13" name="Google Shape;813;p60"/>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814" name="Google Shape;814;p60"/>
          <p:cNvSpPr txBox="1">
            <a:spLocks noGrp="1"/>
          </p:cNvSpPr>
          <p:nvPr>
            <p:ph type="body" idx="13"/>
          </p:nvPr>
        </p:nvSpPr>
        <p:spPr>
          <a:xfrm>
            <a:off x="839875" y="1987800"/>
            <a:ext cx="5429100" cy="1639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5" name="Google Shape;815;p60"/>
          <p:cNvSpPr txBox="1">
            <a:spLocks noGrp="1"/>
          </p:cNvSpPr>
          <p:nvPr>
            <p:ph type="body" idx="14"/>
          </p:nvPr>
        </p:nvSpPr>
        <p:spPr>
          <a:xfrm>
            <a:off x="1084975" y="4444139"/>
            <a:ext cx="21162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6" name="Google Shape;816;p60"/>
          <p:cNvSpPr txBox="1">
            <a:spLocks noGrp="1"/>
          </p:cNvSpPr>
          <p:nvPr>
            <p:ph type="body" idx="15"/>
          </p:nvPr>
        </p:nvSpPr>
        <p:spPr>
          <a:xfrm>
            <a:off x="3907663" y="4444139"/>
            <a:ext cx="21162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7" name="Google Shape;817;p60"/>
          <p:cNvSpPr txBox="1">
            <a:spLocks noGrp="1"/>
          </p:cNvSpPr>
          <p:nvPr>
            <p:ph type="body" idx="16"/>
          </p:nvPr>
        </p:nvSpPr>
        <p:spPr>
          <a:xfrm>
            <a:off x="6730388" y="4444150"/>
            <a:ext cx="43779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8" name="Google Shape;818;p60"/>
          <p:cNvSpPr txBox="1">
            <a:spLocks noGrp="1"/>
          </p:cNvSpPr>
          <p:nvPr>
            <p:ph type="body" idx="17"/>
          </p:nvPr>
        </p:nvSpPr>
        <p:spPr>
          <a:xfrm>
            <a:off x="6730400" y="2592800"/>
            <a:ext cx="4377900" cy="7950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9" name="Google Shape;819;p60"/>
          <p:cNvSpPr txBox="1">
            <a:spLocks noGrp="1"/>
          </p:cNvSpPr>
          <p:nvPr>
            <p:ph type="subTitle" idx="1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rocess 4">
  <p:cSld name="Process 4">
    <p:bg>
      <p:bgPr>
        <a:solidFill>
          <a:schemeClr val="dk2"/>
        </a:solidFill>
        <a:effectLst/>
      </p:bgPr>
    </p:bg>
    <p:spTree>
      <p:nvGrpSpPr>
        <p:cNvPr id="1" name="Shape 820"/>
        <p:cNvGrpSpPr/>
        <p:nvPr/>
      </p:nvGrpSpPr>
      <p:grpSpPr>
        <a:xfrm>
          <a:off x="0" y="0"/>
          <a:ext cx="0" cy="0"/>
          <a:chOff x="0" y="0"/>
          <a:chExt cx="0" cy="0"/>
        </a:xfrm>
      </p:grpSpPr>
      <p:sp>
        <p:nvSpPr>
          <p:cNvPr id="821" name="Google Shape;821;p61"/>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22" name="Google Shape;822;p61"/>
          <p:cNvGrpSpPr/>
          <p:nvPr/>
        </p:nvGrpSpPr>
        <p:grpSpPr>
          <a:xfrm>
            <a:off x="11648099" y="272519"/>
            <a:ext cx="245452" cy="242128"/>
            <a:chOff x="266542" y="6326171"/>
            <a:chExt cx="245428" cy="242128"/>
          </a:xfrm>
        </p:grpSpPr>
        <p:sp>
          <p:nvSpPr>
            <p:cNvPr id="823" name="Google Shape;823;p6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4" name="Google Shape;824;p6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5" name="Google Shape;825;p6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6" name="Google Shape;826;p6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7" name="Google Shape;827;p6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8" name="Google Shape;828;p6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29" name="Google Shape;829;p6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830" name="Google Shape;830;p61"/>
          <p:cNvSpPr>
            <a:spLocks noGrp="1"/>
          </p:cNvSpPr>
          <p:nvPr>
            <p:ph type="body" idx="1"/>
          </p:nvPr>
        </p:nvSpPr>
        <p:spPr>
          <a:xfrm>
            <a:off x="299420"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1" name="Google Shape;831;p61"/>
          <p:cNvSpPr>
            <a:spLocks noGrp="1"/>
          </p:cNvSpPr>
          <p:nvPr>
            <p:ph type="body" idx="2"/>
          </p:nvPr>
        </p:nvSpPr>
        <p:spPr>
          <a:xfrm>
            <a:off x="299420"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2" name="Google Shape;832;p61"/>
          <p:cNvSpPr>
            <a:spLocks noGrp="1"/>
          </p:cNvSpPr>
          <p:nvPr>
            <p:ph type="body" idx="3"/>
          </p:nvPr>
        </p:nvSpPr>
        <p:spPr>
          <a:xfrm>
            <a:off x="3259082"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3" name="Google Shape;833;p61"/>
          <p:cNvSpPr>
            <a:spLocks noGrp="1"/>
          </p:cNvSpPr>
          <p:nvPr>
            <p:ph type="body" idx="4"/>
          </p:nvPr>
        </p:nvSpPr>
        <p:spPr>
          <a:xfrm>
            <a:off x="3259082"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4" name="Google Shape;834;p61"/>
          <p:cNvSpPr>
            <a:spLocks noGrp="1"/>
          </p:cNvSpPr>
          <p:nvPr>
            <p:ph type="body" idx="5"/>
          </p:nvPr>
        </p:nvSpPr>
        <p:spPr>
          <a:xfrm>
            <a:off x="6218743"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5" name="Google Shape;835;p61"/>
          <p:cNvSpPr>
            <a:spLocks noGrp="1"/>
          </p:cNvSpPr>
          <p:nvPr>
            <p:ph type="body" idx="6"/>
          </p:nvPr>
        </p:nvSpPr>
        <p:spPr>
          <a:xfrm>
            <a:off x="6218743"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6" name="Google Shape;836;p61"/>
          <p:cNvSpPr>
            <a:spLocks noGrp="1"/>
          </p:cNvSpPr>
          <p:nvPr>
            <p:ph type="body" idx="7"/>
          </p:nvPr>
        </p:nvSpPr>
        <p:spPr>
          <a:xfrm>
            <a:off x="9178405"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7" name="Google Shape;837;p61"/>
          <p:cNvSpPr>
            <a:spLocks noGrp="1"/>
          </p:cNvSpPr>
          <p:nvPr>
            <p:ph type="body" idx="8"/>
          </p:nvPr>
        </p:nvSpPr>
        <p:spPr>
          <a:xfrm>
            <a:off x="9178405"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8" name="Google Shape;838;p6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39" name="Google Shape;839;p61"/>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840" name="Google Shape;840;p61"/>
          <p:cNvSpPr txBox="1">
            <a:spLocks noGrp="1"/>
          </p:cNvSpPr>
          <p:nvPr>
            <p:ph type="body" idx="13"/>
          </p:nvPr>
        </p:nvSpPr>
        <p:spPr>
          <a:xfrm>
            <a:off x="598970"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1" name="Google Shape;841;p61"/>
          <p:cNvSpPr txBox="1">
            <a:spLocks noGrp="1"/>
          </p:cNvSpPr>
          <p:nvPr>
            <p:ph type="body" idx="14"/>
          </p:nvPr>
        </p:nvSpPr>
        <p:spPr>
          <a:xfrm>
            <a:off x="3558633"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2" name="Google Shape;842;p61"/>
          <p:cNvSpPr txBox="1">
            <a:spLocks noGrp="1"/>
          </p:cNvSpPr>
          <p:nvPr>
            <p:ph type="body" idx="15"/>
          </p:nvPr>
        </p:nvSpPr>
        <p:spPr>
          <a:xfrm>
            <a:off x="6518295"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3" name="Google Shape;843;p61"/>
          <p:cNvSpPr txBox="1">
            <a:spLocks noGrp="1"/>
          </p:cNvSpPr>
          <p:nvPr>
            <p:ph type="body" idx="16"/>
          </p:nvPr>
        </p:nvSpPr>
        <p:spPr>
          <a:xfrm>
            <a:off x="9477970"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4" name="Google Shape;844;p61"/>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2"/>
        </a:solidFill>
        <a:effectLst/>
      </p:bgPr>
    </p:bg>
    <p:spTree>
      <p:nvGrpSpPr>
        <p:cNvPr id="1" name="Shape 845"/>
        <p:cNvGrpSpPr/>
        <p:nvPr/>
      </p:nvGrpSpPr>
      <p:grpSpPr>
        <a:xfrm>
          <a:off x="0" y="0"/>
          <a:ext cx="0" cy="0"/>
          <a:chOff x="0" y="0"/>
          <a:chExt cx="0" cy="0"/>
        </a:xfrm>
      </p:grpSpPr>
      <p:sp>
        <p:nvSpPr>
          <p:cNvPr id="846" name="Google Shape;846;p62"/>
          <p:cNvSpPr/>
          <p:nvPr/>
        </p:nvSpPr>
        <p:spPr>
          <a:xfrm>
            <a:off x="0" y="0"/>
            <a:ext cx="12193200" cy="6858000"/>
          </a:xfrm>
          <a:prstGeom prst="rect">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sp>
        <p:nvSpPr>
          <p:cNvPr id="847" name="Google Shape;847;p6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48" name="Google Shape;848;p62"/>
          <p:cNvGrpSpPr/>
          <p:nvPr/>
        </p:nvGrpSpPr>
        <p:grpSpPr>
          <a:xfrm>
            <a:off x="11648099" y="272519"/>
            <a:ext cx="245452" cy="242128"/>
            <a:chOff x="266542" y="6326171"/>
            <a:chExt cx="245428" cy="242128"/>
          </a:xfrm>
        </p:grpSpPr>
        <p:sp>
          <p:nvSpPr>
            <p:cNvPr id="849" name="Google Shape;849;p6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0" name="Google Shape;850;p6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1" name="Google Shape;851;p6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2" name="Google Shape;852;p6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3" name="Google Shape;853;p6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4" name="Google Shape;854;p6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55" name="Google Shape;855;p6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56" name="Google Shape;856;p6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57" name="Google Shape;857;p6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58" name="Google Shape;858;p62"/>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59" name="Google Shape;859;p6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0" name="Google Shape;860;p6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1" name="Google Shape;861;p6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2" name="Google Shape;862;p62"/>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3" name="Google Shape;863;p62"/>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4" name="Google Shape;864;p62"/>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5" name="Google Shape;865;p62"/>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6" name="Google Shape;866;p62"/>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7" name="Google Shape;867;p62"/>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art 5">
  <p:cSld name="Agenda Part 5">
    <p:bg>
      <p:bgPr>
        <a:solidFill>
          <a:schemeClr val="accent5"/>
        </a:solidFill>
        <a:effectLst/>
      </p:bgPr>
    </p:bg>
    <p:spTree>
      <p:nvGrpSpPr>
        <p:cNvPr id="1" name="Shape 868"/>
        <p:cNvGrpSpPr/>
        <p:nvPr/>
      </p:nvGrpSpPr>
      <p:grpSpPr>
        <a:xfrm>
          <a:off x="0" y="0"/>
          <a:ext cx="0" cy="0"/>
          <a:chOff x="0" y="0"/>
          <a:chExt cx="0" cy="0"/>
        </a:xfrm>
      </p:grpSpPr>
      <p:sp>
        <p:nvSpPr>
          <p:cNvPr id="869" name="Google Shape;869;p63"/>
          <p:cNvSpPr/>
          <p:nvPr/>
        </p:nvSpPr>
        <p:spPr>
          <a:xfrm>
            <a:off x="0" y="0"/>
            <a:ext cx="12193200" cy="6858000"/>
          </a:xfrm>
          <a:prstGeom prst="rect">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grpSp>
        <p:nvGrpSpPr>
          <p:cNvPr id="870" name="Google Shape;870;p63"/>
          <p:cNvGrpSpPr/>
          <p:nvPr/>
        </p:nvGrpSpPr>
        <p:grpSpPr>
          <a:xfrm>
            <a:off x="11648099" y="272519"/>
            <a:ext cx="245452" cy="242128"/>
            <a:chOff x="266542" y="6326171"/>
            <a:chExt cx="245428" cy="242128"/>
          </a:xfrm>
        </p:grpSpPr>
        <p:sp>
          <p:nvSpPr>
            <p:cNvPr id="871" name="Google Shape;871;p6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2" name="Google Shape;872;p6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3" name="Google Shape;873;p6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4" name="Google Shape;874;p6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5" name="Google Shape;875;p6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6" name="Google Shape;876;p6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77" name="Google Shape;877;p6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1500"/>
              <a:buFont typeface="Didact Gothic"/>
              <a:buNone/>
              <a:defRPr sz="115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78" name="Google Shape;878;p6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79" name="Google Shape;879;p6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0" name="Google Shape;880;p6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1" name="Google Shape;881;p63"/>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2" name="Google Shape;882;p6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3" name="Google Shape;883;p6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4" name="Google Shape;884;p6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5" name="Google Shape;885;p63"/>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6" name="Google Shape;886;p63"/>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7" name="Google Shape;887;p63"/>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8" name="Google Shape;888;p63"/>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9" name="Google Shape;889;p63"/>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90" name="Google Shape;890;p63"/>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cess 3">
  <p:cSld name="Process 3">
    <p:bg>
      <p:bgPr>
        <a:solidFill>
          <a:schemeClr val="dk2"/>
        </a:solidFill>
        <a:effectLst/>
      </p:bgPr>
    </p:bg>
    <p:spTree>
      <p:nvGrpSpPr>
        <p:cNvPr id="1" name="Shape 891"/>
        <p:cNvGrpSpPr/>
        <p:nvPr/>
      </p:nvGrpSpPr>
      <p:grpSpPr>
        <a:xfrm>
          <a:off x="0" y="0"/>
          <a:ext cx="0" cy="0"/>
          <a:chOff x="0" y="0"/>
          <a:chExt cx="0" cy="0"/>
        </a:xfrm>
      </p:grpSpPr>
      <p:sp>
        <p:nvSpPr>
          <p:cNvPr id="892" name="Google Shape;892;p6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93" name="Google Shape;893;p64"/>
          <p:cNvGrpSpPr/>
          <p:nvPr/>
        </p:nvGrpSpPr>
        <p:grpSpPr>
          <a:xfrm>
            <a:off x="11648099" y="272519"/>
            <a:ext cx="245452" cy="242128"/>
            <a:chOff x="266542" y="6326171"/>
            <a:chExt cx="245428" cy="242128"/>
          </a:xfrm>
        </p:grpSpPr>
        <p:sp>
          <p:nvSpPr>
            <p:cNvPr id="894" name="Google Shape;894;p6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5" name="Google Shape;895;p6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6" name="Google Shape;896;p6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7" name="Google Shape;897;p6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8" name="Google Shape;898;p6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9" name="Google Shape;899;p6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00" name="Google Shape;900;p6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01" name="Google Shape;901;p64"/>
          <p:cNvSpPr>
            <a:spLocks noGrp="1"/>
          </p:cNvSpPr>
          <p:nvPr>
            <p:ph type="body" idx="1"/>
          </p:nvPr>
        </p:nvSpPr>
        <p:spPr>
          <a:xfrm>
            <a:off x="839871"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2" name="Google Shape;902;p64"/>
          <p:cNvSpPr>
            <a:spLocks noGrp="1"/>
          </p:cNvSpPr>
          <p:nvPr>
            <p:ph type="body" idx="2"/>
          </p:nvPr>
        </p:nvSpPr>
        <p:spPr>
          <a:xfrm>
            <a:off x="4455893"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3" name="Google Shape;903;p64"/>
          <p:cNvSpPr>
            <a:spLocks noGrp="1"/>
          </p:cNvSpPr>
          <p:nvPr>
            <p:ph type="body" idx="3"/>
          </p:nvPr>
        </p:nvSpPr>
        <p:spPr>
          <a:xfrm>
            <a:off x="8077344"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4" name="Google Shape;904;p64"/>
          <p:cNvSpPr>
            <a:spLocks noGrp="1"/>
          </p:cNvSpPr>
          <p:nvPr>
            <p:ph type="body" idx="4"/>
          </p:nvPr>
        </p:nvSpPr>
        <p:spPr>
          <a:xfrm>
            <a:off x="839871"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5" name="Google Shape;905;p64"/>
          <p:cNvSpPr>
            <a:spLocks noGrp="1"/>
          </p:cNvSpPr>
          <p:nvPr>
            <p:ph type="body" idx="5"/>
          </p:nvPr>
        </p:nvSpPr>
        <p:spPr>
          <a:xfrm>
            <a:off x="4455893"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6" name="Google Shape;906;p64"/>
          <p:cNvSpPr>
            <a:spLocks noGrp="1"/>
          </p:cNvSpPr>
          <p:nvPr>
            <p:ph type="body" idx="6"/>
          </p:nvPr>
        </p:nvSpPr>
        <p:spPr>
          <a:xfrm>
            <a:off x="8077344"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7" name="Google Shape;907;p6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08" name="Google Shape;908;p64"/>
          <p:cNvSpPr>
            <a:spLocks noGrp="1"/>
          </p:cNvSpPr>
          <p:nvPr>
            <p:ph type="body" idx="7"/>
          </p:nvPr>
        </p:nvSpPr>
        <p:spPr>
          <a:xfrm>
            <a:off x="4455893"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64"/>
          <p:cNvSpPr>
            <a:spLocks noGrp="1"/>
          </p:cNvSpPr>
          <p:nvPr>
            <p:ph type="body" idx="8"/>
          </p:nvPr>
        </p:nvSpPr>
        <p:spPr>
          <a:xfrm>
            <a:off x="8077344"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0" name="Google Shape;910;p64"/>
          <p:cNvSpPr>
            <a:spLocks noGrp="1"/>
          </p:cNvSpPr>
          <p:nvPr>
            <p:ph type="body" idx="9"/>
          </p:nvPr>
        </p:nvSpPr>
        <p:spPr>
          <a:xfrm>
            <a:off x="839871"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64"/>
          <p:cNvSpPr>
            <a:spLocks noGrp="1"/>
          </p:cNvSpPr>
          <p:nvPr>
            <p:ph type="body" idx="13"/>
          </p:nvPr>
        </p:nvSpPr>
        <p:spPr>
          <a:xfrm>
            <a:off x="4455893"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64"/>
          <p:cNvSpPr>
            <a:spLocks noGrp="1"/>
          </p:cNvSpPr>
          <p:nvPr>
            <p:ph type="body" idx="14"/>
          </p:nvPr>
        </p:nvSpPr>
        <p:spPr>
          <a:xfrm>
            <a:off x="8077344"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3" name="Google Shape;913;p64"/>
          <p:cNvSpPr>
            <a:spLocks noGrp="1"/>
          </p:cNvSpPr>
          <p:nvPr>
            <p:ph type="body" idx="15"/>
          </p:nvPr>
        </p:nvSpPr>
        <p:spPr>
          <a:xfrm>
            <a:off x="839871"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64"/>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15" name="Google Shape;915;p64"/>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16" name="Google Shape;916;p64"/>
          <p:cNvSpPr txBox="1">
            <a:spLocks noGrp="1"/>
          </p:cNvSpPr>
          <p:nvPr>
            <p:ph type="body" idx="18"/>
          </p:nvPr>
        </p:nvSpPr>
        <p:spPr>
          <a:xfrm>
            <a:off x="1043275"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7" name="Google Shape;917;p64"/>
          <p:cNvSpPr txBox="1">
            <a:spLocks noGrp="1"/>
          </p:cNvSpPr>
          <p:nvPr>
            <p:ph type="body" idx="19"/>
          </p:nvPr>
        </p:nvSpPr>
        <p:spPr>
          <a:xfrm>
            <a:off x="4662013"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8" name="Google Shape;918;p64"/>
          <p:cNvSpPr txBox="1">
            <a:spLocks noGrp="1"/>
          </p:cNvSpPr>
          <p:nvPr>
            <p:ph type="body" idx="20"/>
          </p:nvPr>
        </p:nvSpPr>
        <p:spPr>
          <a:xfrm>
            <a:off x="8275313"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9" name="Google Shape;919;p64"/>
          <p:cNvSpPr txBox="1">
            <a:spLocks noGrp="1"/>
          </p:cNvSpPr>
          <p:nvPr>
            <p:ph type="body" idx="21"/>
          </p:nvPr>
        </p:nvSpPr>
        <p:spPr>
          <a:xfrm>
            <a:off x="1043275"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920" name="Google Shape;920;p64"/>
          <p:cNvSpPr txBox="1">
            <a:spLocks noGrp="1"/>
          </p:cNvSpPr>
          <p:nvPr>
            <p:ph type="body" idx="22"/>
          </p:nvPr>
        </p:nvSpPr>
        <p:spPr>
          <a:xfrm>
            <a:off x="4662013"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21" name="Google Shape;921;p64"/>
          <p:cNvSpPr txBox="1">
            <a:spLocks noGrp="1"/>
          </p:cNvSpPr>
          <p:nvPr>
            <p:ph type="body" idx="23"/>
          </p:nvPr>
        </p:nvSpPr>
        <p:spPr>
          <a:xfrm>
            <a:off x="8275313"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1">
  <p:cSld name="Text slide 1_3">
    <p:bg>
      <p:bgPr>
        <a:solidFill>
          <a:schemeClr val="dk2"/>
        </a:solidFill>
        <a:effectLst/>
      </p:bgPr>
    </p:bg>
    <p:spTree>
      <p:nvGrpSpPr>
        <p:cNvPr id="1" name="Shape 62"/>
        <p:cNvGrpSpPr/>
        <p:nvPr/>
      </p:nvGrpSpPr>
      <p:grpSpPr>
        <a:xfrm>
          <a:off x="0" y="0"/>
          <a:ext cx="0" cy="0"/>
          <a:chOff x="0" y="0"/>
          <a:chExt cx="0" cy="0"/>
        </a:xfrm>
      </p:grpSpPr>
      <p:sp>
        <p:nvSpPr>
          <p:cNvPr id="63" name="Google Shape;63;p2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64" name="Google Shape;64;p29"/>
          <p:cNvGrpSpPr/>
          <p:nvPr/>
        </p:nvGrpSpPr>
        <p:grpSpPr>
          <a:xfrm>
            <a:off x="11648099" y="272519"/>
            <a:ext cx="245452" cy="242128"/>
            <a:chOff x="266542" y="6326171"/>
            <a:chExt cx="245428" cy="242128"/>
          </a:xfrm>
        </p:grpSpPr>
        <p:sp>
          <p:nvSpPr>
            <p:cNvPr id="65" name="Google Shape;65;p2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 name="Google Shape;66;p2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7" name="Google Shape;67;p2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8" name="Google Shape;68;p2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9" name="Google Shape;69;p2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0" name="Google Shape;70;p2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1" name="Google Shape;71;p2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2" name="Google Shape;72;p2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3" name="Google Shape;73;p29"/>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4" name="Google Shape;74;p29"/>
          <p:cNvSpPr txBox="1">
            <a:spLocks noGrp="1"/>
          </p:cNvSpPr>
          <p:nvPr>
            <p:ph type="subTitle" idx="2"/>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75" name="Google Shape;75;p29"/>
          <p:cNvSpPr>
            <a:spLocks noGrp="1"/>
          </p:cNvSpPr>
          <p:nvPr>
            <p:ph type="body" idx="3"/>
          </p:nvPr>
        </p:nvSpPr>
        <p:spPr>
          <a:xfrm>
            <a:off x="778425" y="3315100"/>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6" name="Google Shape;76;p29"/>
          <p:cNvSpPr>
            <a:spLocks noGrp="1"/>
          </p:cNvSpPr>
          <p:nvPr>
            <p:ph type="body" idx="4"/>
          </p:nvPr>
        </p:nvSpPr>
        <p:spPr>
          <a:xfrm>
            <a:off x="778425" y="3870294"/>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7" name="Google Shape;77;p29"/>
          <p:cNvSpPr>
            <a:spLocks noGrp="1"/>
          </p:cNvSpPr>
          <p:nvPr>
            <p:ph type="body" idx="5"/>
          </p:nvPr>
        </p:nvSpPr>
        <p:spPr>
          <a:xfrm>
            <a:off x="778425" y="44254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8" name="Google Shape;78;p29"/>
          <p:cNvSpPr>
            <a:spLocks noGrp="1"/>
          </p:cNvSpPr>
          <p:nvPr>
            <p:ph type="body" idx="6"/>
          </p:nvPr>
        </p:nvSpPr>
        <p:spPr>
          <a:xfrm>
            <a:off x="778425" y="4980681"/>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9" name="Google Shape;79;p29"/>
          <p:cNvSpPr>
            <a:spLocks noGrp="1"/>
          </p:cNvSpPr>
          <p:nvPr>
            <p:ph type="body" idx="7"/>
          </p:nvPr>
        </p:nvSpPr>
        <p:spPr>
          <a:xfrm>
            <a:off x="778425" y="5535875"/>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80" name="Google Shape;80;p29"/>
          <p:cNvSpPr>
            <a:spLocks noGrp="1"/>
          </p:cNvSpPr>
          <p:nvPr>
            <p:ph type="body" idx="8"/>
          </p:nvPr>
        </p:nvSpPr>
        <p:spPr>
          <a:xfrm>
            <a:off x="2918363"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1" name="Google Shape;81;p29"/>
          <p:cNvSpPr>
            <a:spLocks noGrp="1"/>
          </p:cNvSpPr>
          <p:nvPr>
            <p:ph type="body" idx="9"/>
          </p:nvPr>
        </p:nvSpPr>
        <p:spPr>
          <a:xfrm>
            <a:off x="2918363"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2" name="Google Shape;82;p29"/>
          <p:cNvSpPr>
            <a:spLocks noGrp="1"/>
          </p:cNvSpPr>
          <p:nvPr>
            <p:ph type="body" idx="13"/>
          </p:nvPr>
        </p:nvSpPr>
        <p:spPr>
          <a:xfrm>
            <a:off x="2918363"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3" name="Google Shape;83;p29"/>
          <p:cNvSpPr>
            <a:spLocks noGrp="1"/>
          </p:cNvSpPr>
          <p:nvPr>
            <p:ph type="body" idx="14"/>
          </p:nvPr>
        </p:nvSpPr>
        <p:spPr>
          <a:xfrm>
            <a:off x="2918363"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4" name="Google Shape;84;p29"/>
          <p:cNvSpPr>
            <a:spLocks noGrp="1"/>
          </p:cNvSpPr>
          <p:nvPr>
            <p:ph type="body" idx="15"/>
          </p:nvPr>
        </p:nvSpPr>
        <p:spPr>
          <a:xfrm>
            <a:off x="2918363"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5" name="Google Shape;85;p29"/>
          <p:cNvSpPr>
            <a:spLocks noGrp="1"/>
          </p:cNvSpPr>
          <p:nvPr>
            <p:ph type="body" idx="16"/>
          </p:nvPr>
        </p:nvSpPr>
        <p:spPr>
          <a:xfrm>
            <a:off x="5058300"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6" name="Google Shape;86;p29"/>
          <p:cNvSpPr>
            <a:spLocks noGrp="1"/>
          </p:cNvSpPr>
          <p:nvPr>
            <p:ph type="body" idx="17"/>
          </p:nvPr>
        </p:nvSpPr>
        <p:spPr>
          <a:xfrm>
            <a:off x="5058300"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7" name="Google Shape;87;p29"/>
          <p:cNvSpPr>
            <a:spLocks noGrp="1"/>
          </p:cNvSpPr>
          <p:nvPr>
            <p:ph type="body" idx="18"/>
          </p:nvPr>
        </p:nvSpPr>
        <p:spPr>
          <a:xfrm>
            <a:off x="5058300"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8" name="Google Shape;88;p29"/>
          <p:cNvSpPr>
            <a:spLocks noGrp="1"/>
          </p:cNvSpPr>
          <p:nvPr>
            <p:ph type="body" idx="19"/>
          </p:nvPr>
        </p:nvSpPr>
        <p:spPr>
          <a:xfrm>
            <a:off x="5058300"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9" name="Google Shape;89;p29"/>
          <p:cNvSpPr>
            <a:spLocks noGrp="1"/>
          </p:cNvSpPr>
          <p:nvPr>
            <p:ph type="body" idx="20"/>
          </p:nvPr>
        </p:nvSpPr>
        <p:spPr>
          <a:xfrm>
            <a:off x="5058300"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0" name="Google Shape;90;p29"/>
          <p:cNvSpPr>
            <a:spLocks noGrp="1"/>
          </p:cNvSpPr>
          <p:nvPr>
            <p:ph type="body" idx="21"/>
          </p:nvPr>
        </p:nvSpPr>
        <p:spPr>
          <a:xfrm>
            <a:off x="7198238"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1" name="Google Shape;91;p29"/>
          <p:cNvSpPr>
            <a:spLocks noGrp="1"/>
          </p:cNvSpPr>
          <p:nvPr>
            <p:ph type="body" idx="22"/>
          </p:nvPr>
        </p:nvSpPr>
        <p:spPr>
          <a:xfrm>
            <a:off x="7198238"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2" name="Google Shape;92;p29"/>
          <p:cNvSpPr>
            <a:spLocks noGrp="1"/>
          </p:cNvSpPr>
          <p:nvPr>
            <p:ph type="body" idx="23"/>
          </p:nvPr>
        </p:nvSpPr>
        <p:spPr>
          <a:xfrm>
            <a:off x="7198238"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3" name="Google Shape;93;p29"/>
          <p:cNvSpPr>
            <a:spLocks noGrp="1"/>
          </p:cNvSpPr>
          <p:nvPr>
            <p:ph type="body" idx="24"/>
          </p:nvPr>
        </p:nvSpPr>
        <p:spPr>
          <a:xfrm>
            <a:off x="7198238"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4" name="Google Shape;94;p29"/>
          <p:cNvSpPr>
            <a:spLocks noGrp="1"/>
          </p:cNvSpPr>
          <p:nvPr>
            <p:ph type="body" idx="25"/>
          </p:nvPr>
        </p:nvSpPr>
        <p:spPr>
          <a:xfrm>
            <a:off x="7198238"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5" name="Google Shape;95;p29"/>
          <p:cNvSpPr>
            <a:spLocks noGrp="1"/>
          </p:cNvSpPr>
          <p:nvPr>
            <p:ph type="body" idx="26"/>
          </p:nvPr>
        </p:nvSpPr>
        <p:spPr>
          <a:xfrm>
            <a:off x="9338175"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6" name="Google Shape;96;p29"/>
          <p:cNvSpPr>
            <a:spLocks noGrp="1"/>
          </p:cNvSpPr>
          <p:nvPr>
            <p:ph type="body" idx="27"/>
          </p:nvPr>
        </p:nvSpPr>
        <p:spPr>
          <a:xfrm>
            <a:off x="9338175"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7" name="Google Shape;97;p29"/>
          <p:cNvSpPr>
            <a:spLocks noGrp="1"/>
          </p:cNvSpPr>
          <p:nvPr>
            <p:ph type="body" idx="28"/>
          </p:nvPr>
        </p:nvSpPr>
        <p:spPr>
          <a:xfrm>
            <a:off x="9338175"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8" name="Google Shape;98;p29"/>
          <p:cNvSpPr>
            <a:spLocks noGrp="1"/>
          </p:cNvSpPr>
          <p:nvPr>
            <p:ph type="body" idx="29"/>
          </p:nvPr>
        </p:nvSpPr>
        <p:spPr>
          <a:xfrm>
            <a:off x="9338175"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9" name="Google Shape;99;p29"/>
          <p:cNvSpPr>
            <a:spLocks noGrp="1"/>
          </p:cNvSpPr>
          <p:nvPr>
            <p:ph type="body" idx="30"/>
          </p:nvPr>
        </p:nvSpPr>
        <p:spPr>
          <a:xfrm>
            <a:off x="9338175"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100" name="Google Shape;100;p29"/>
          <p:cNvSpPr>
            <a:spLocks noGrp="1"/>
          </p:cNvSpPr>
          <p:nvPr>
            <p:ph type="body" idx="31"/>
          </p:nvPr>
        </p:nvSpPr>
        <p:spPr>
          <a:xfrm>
            <a:off x="291836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1" name="Google Shape;101;p29"/>
          <p:cNvSpPr>
            <a:spLocks noGrp="1"/>
          </p:cNvSpPr>
          <p:nvPr>
            <p:ph type="body" idx="32"/>
          </p:nvPr>
        </p:nvSpPr>
        <p:spPr>
          <a:xfrm>
            <a:off x="5055192"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2" name="Google Shape;102;p29"/>
          <p:cNvSpPr>
            <a:spLocks noGrp="1"/>
          </p:cNvSpPr>
          <p:nvPr>
            <p:ph type="body" idx="33"/>
          </p:nvPr>
        </p:nvSpPr>
        <p:spPr>
          <a:xfrm>
            <a:off x="720043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3" name="Google Shape;103;p29"/>
          <p:cNvSpPr>
            <a:spLocks noGrp="1"/>
          </p:cNvSpPr>
          <p:nvPr>
            <p:ph type="body" idx="34"/>
          </p:nvPr>
        </p:nvSpPr>
        <p:spPr>
          <a:xfrm>
            <a:off x="9345675"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4" name="Google Shape;104;p29"/>
          <p:cNvSpPr>
            <a:spLocks noGrp="1"/>
          </p:cNvSpPr>
          <p:nvPr>
            <p:ph type="body" idx="35"/>
          </p:nvPr>
        </p:nvSpPr>
        <p:spPr>
          <a:xfrm>
            <a:off x="2909950" y="1821525"/>
            <a:ext cx="8504700" cy="780600"/>
          </a:xfrm>
          <a:prstGeom prst="roundRect">
            <a:avLst>
              <a:gd name="adj" fmla="val 17310"/>
            </a:avLst>
          </a:prstGeom>
          <a:noFill/>
          <a:ln w="9525" cap="flat" cmpd="sng">
            <a:solidFill>
              <a:schemeClr val="dk1"/>
            </a:solidFill>
            <a:prstDash val="solid"/>
            <a:round/>
            <a:headEnd type="none" w="sm" len="sm"/>
            <a:tailEnd type="none" w="sm" len="sm"/>
          </a:ln>
        </p:spPr>
        <p:txBody>
          <a:bodyPr spcFirstLastPara="1" wrap="square" lIns="216000" tIns="36000" rIns="0" bIns="36000" anchor="ctr" anchorCtr="0">
            <a:noAutofit/>
          </a:bodyPr>
          <a:lstStyle>
            <a:lvl1pPr marL="457200" lvl="0" indent="-228600" algn="l">
              <a:lnSpc>
                <a:spcPct val="100000"/>
              </a:lnSpc>
              <a:spcBef>
                <a:spcPts val="0"/>
              </a:spcBef>
              <a:spcAft>
                <a:spcPts val="0"/>
              </a:spcAft>
              <a:buClr>
                <a:schemeClr val="dk2"/>
              </a:buClr>
              <a:buSzPts val="100"/>
              <a:buNone/>
              <a:defRPr sz="100">
                <a:solidFill>
                  <a:schemeClr val="dk2"/>
                </a:solidFill>
              </a:defRPr>
            </a:lvl1pPr>
            <a:lvl2pPr marL="914400" lvl="1" indent="-228600" algn="l">
              <a:lnSpc>
                <a:spcPct val="140000"/>
              </a:lnSpc>
              <a:spcBef>
                <a:spcPts val="0"/>
              </a:spcBef>
              <a:spcAft>
                <a:spcPts val="0"/>
              </a:spcAft>
              <a:buClr>
                <a:schemeClr val="dk2"/>
              </a:buClr>
              <a:buSzPts val="100"/>
              <a:buNone/>
              <a:defRPr sz="100">
                <a:solidFill>
                  <a:schemeClr val="dk2"/>
                </a:solidFill>
              </a:defRPr>
            </a:lvl2pPr>
            <a:lvl3pPr marL="1371600" lvl="2" indent="-228600" algn="l">
              <a:lnSpc>
                <a:spcPct val="140000"/>
              </a:lnSpc>
              <a:spcBef>
                <a:spcPts val="0"/>
              </a:spcBef>
              <a:spcAft>
                <a:spcPts val="0"/>
              </a:spcAft>
              <a:buClr>
                <a:schemeClr val="dk2"/>
              </a:buClr>
              <a:buSzPts val="100"/>
              <a:buNone/>
              <a:defRPr sz="100">
                <a:solidFill>
                  <a:schemeClr val="dk2"/>
                </a:solidFill>
              </a:defRPr>
            </a:lvl3pPr>
            <a:lvl4pPr marL="1828800" lvl="3" indent="-228600" algn="l">
              <a:lnSpc>
                <a:spcPct val="140000"/>
              </a:lnSpc>
              <a:spcBef>
                <a:spcPts val="0"/>
              </a:spcBef>
              <a:spcAft>
                <a:spcPts val="0"/>
              </a:spcAft>
              <a:buClr>
                <a:schemeClr val="dk2"/>
              </a:buClr>
              <a:buSzPts val="100"/>
              <a:buNone/>
              <a:defRPr sz="100">
                <a:solidFill>
                  <a:schemeClr val="dk2"/>
                </a:solidFill>
              </a:defRPr>
            </a:lvl4pPr>
            <a:lvl5pPr marL="2286000" lvl="4" indent="-228600" algn="l">
              <a:lnSpc>
                <a:spcPct val="140000"/>
              </a:lnSpc>
              <a:spcBef>
                <a:spcPts val="0"/>
              </a:spcBef>
              <a:spcAft>
                <a:spcPts val="0"/>
              </a:spcAft>
              <a:buClr>
                <a:schemeClr val="dk2"/>
              </a:buClr>
              <a:buSzPts val="100"/>
              <a:buNone/>
              <a:defRPr sz="100">
                <a:solidFill>
                  <a:schemeClr val="dk2"/>
                </a:solidFill>
              </a:defRPr>
            </a:lvl5pPr>
            <a:lvl6pPr marL="2743200" lvl="5" indent="-234950" algn="l">
              <a:lnSpc>
                <a:spcPct val="90000"/>
              </a:lnSpc>
              <a:spcBef>
                <a:spcPts val="500"/>
              </a:spcBef>
              <a:spcAft>
                <a:spcPts val="0"/>
              </a:spcAft>
              <a:buClr>
                <a:schemeClr val="dk2"/>
              </a:buClr>
              <a:buSzPts val="100"/>
              <a:buFont typeface="Inter"/>
              <a:buChar char="•"/>
              <a:defRPr>
                <a:solidFill>
                  <a:schemeClr val="dk2"/>
                </a:solidFill>
              </a:defRPr>
            </a:lvl6pPr>
            <a:lvl7pPr marL="3200400" lvl="6" indent="-234950" algn="l">
              <a:lnSpc>
                <a:spcPct val="90000"/>
              </a:lnSpc>
              <a:spcBef>
                <a:spcPts val="500"/>
              </a:spcBef>
              <a:spcAft>
                <a:spcPts val="0"/>
              </a:spcAft>
              <a:buClr>
                <a:schemeClr val="dk2"/>
              </a:buClr>
              <a:buSzPts val="100"/>
              <a:buFont typeface="Inter"/>
              <a:buChar char="•"/>
              <a:defRPr>
                <a:solidFill>
                  <a:schemeClr val="dk2"/>
                </a:solidFill>
              </a:defRPr>
            </a:lvl7pPr>
            <a:lvl8pPr marL="3657600" lvl="7" indent="-234950" algn="l">
              <a:lnSpc>
                <a:spcPct val="90000"/>
              </a:lnSpc>
              <a:spcBef>
                <a:spcPts val="500"/>
              </a:spcBef>
              <a:spcAft>
                <a:spcPts val="0"/>
              </a:spcAft>
              <a:buClr>
                <a:schemeClr val="dk2"/>
              </a:buClr>
              <a:buSzPts val="100"/>
              <a:buFont typeface="Inter"/>
              <a:buChar char="•"/>
              <a:defRPr>
                <a:solidFill>
                  <a:schemeClr val="dk2"/>
                </a:solidFill>
              </a:defRPr>
            </a:lvl8pPr>
            <a:lvl9pPr marL="4114800" lvl="8" indent="-234950" algn="l">
              <a:lnSpc>
                <a:spcPct val="90000"/>
              </a:lnSpc>
              <a:spcBef>
                <a:spcPts val="500"/>
              </a:spcBef>
              <a:spcAft>
                <a:spcPts val="0"/>
              </a:spcAft>
              <a:buClr>
                <a:schemeClr val="dk2"/>
              </a:buClr>
              <a:buSzPts val="100"/>
              <a:buFont typeface="Inter"/>
              <a:buChar char="•"/>
              <a:defRPr>
                <a:solidFill>
                  <a:schemeClr val="dk2"/>
                </a:solidFill>
              </a:defRPr>
            </a:lvl9pPr>
          </a:lstStyle>
          <a:p>
            <a:endParaRPr/>
          </a:p>
        </p:txBody>
      </p:sp>
      <p:sp>
        <p:nvSpPr>
          <p:cNvPr id="105" name="Google Shape;105;p29"/>
          <p:cNvSpPr txBox="1">
            <a:spLocks noGrp="1"/>
          </p:cNvSpPr>
          <p:nvPr>
            <p:ph type="body" idx="36"/>
          </p:nvPr>
        </p:nvSpPr>
        <p:spPr>
          <a:xfrm>
            <a:off x="3160575" y="1821525"/>
            <a:ext cx="7998900" cy="780600"/>
          </a:xfrm>
          <a:prstGeom prst="rect">
            <a:avLst/>
          </a:prstGeom>
          <a:noFill/>
          <a:ln>
            <a:noFill/>
          </a:ln>
        </p:spPr>
        <p:txBody>
          <a:bodyPr spcFirstLastPara="1" wrap="square" lIns="0" tIns="0" rIns="0" bIns="0" anchor="ctr" anchorCtr="0">
            <a:noAutofit/>
          </a:bodyPr>
          <a:lstStyle>
            <a:lvl1pPr marL="457200" lvl="0" indent="-311150" algn="l">
              <a:lnSpc>
                <a:spcPct val="100000"/>
              </a:lnSpc>
              <a:spcBef>
                <a:spcPts val="0"/>
              </a:spcBef>
              <a:spcAft>
                <a:spcPts val="0"/>
              </a:spcAft>
              <a:buSzPts val="1300"/>
              <a:buChar char="→"/>
              <a:defRPr sz="1300"/>
            </a:lvl1pPr>
            <a:lvl2pPr marL="914400" lvl="1" indent="-311150" algn="l">
              <a:lnSpc>
                <a:spcPct val="100000"/>
              </a:lnSpc>
              <a:spcBef>
                <a:spcPts val="0"/>
              </a:spcBef>
              <a:spcAft>
                <a:spcPts val="0"/>
              </a:spcAft>
              <a:buSzPts val="1300"/>
              <a:buChar char="→"/>
              <a:defRPr sz="1300"/>
            </a:lvl2pPr>
            <a:lvl3pPr marL="1371600" lvl="2" indent="-311150" algn="l">
              <a:lnSpc>
                <a:spcPct val="100000"/>
              </a:lnSpc>
              <a:spcBef>
                <a:spcPts val="0"/>
              </a:spcBef>
              <a:spcAft>
                <a:spcPts val="0"/>
              </a:spcAft>
              <a:buSzPts val="1300"/>
              <a:buChar char="→"/>
              <a:defRPr sz="1300"/>
            </a:lvl3pPr>
            <a:lvl4pPr marL="1828800" lvl="3" indent="-311150" algn="l">
              <a:lnSpc>
                <a:spcPct val="100000"/>
              </a:lnSpc>
              <a:spcBef>
                <a:spcPts val="0"/>
              </a:spcBef>
              <a:spcAft>
                <a:spcPts val="0"/>
              </a:spcAft>
              <a:buSzPts val="1300"/>
              <a:buChar char="→"/>
              <a:defRPr sz="1300"/>
            </a:lvl4pPr>
            <a:lvl5pPr marL="2286000" lvl="4" indent="-311150" algn="l">
              <a:lnSpc>
                <a:spcPct val="100000"/>
              </a:lnSpc>
              <a:spcBef>
                <a:spcPts val="0"/>
              </a:spcBef>
              <a:spcAft>
                <a:spcPts val="0"/>
              </a:spcAft>
              <a:buSzPts val="1300"/>
              <a:buChar char="→"/>
              <a:defRPr sz="1300"/>
            </a:lvl5pPr>
            <a:lvl6pPr marL="2743200" lvl="5" indent="-247650" algn="l">
              <a:lnSpc>
                <a:spcPct val="100000"/>
              </a:lnSpc>
              <a:spcBef>
                <a:spcPts val="500"/>
              </a:spcBef>
              <a:spcAft>
                <a:spcPts val="0"/>
              </a:spcAft>
              <a:buSzPts val="300"/>
              <a:buChar char="•"/>
              <a:defRPr sz="300"/>
            </a:lvl6pPr>
            <a:lvl7pPr marL="3200400" lvl="6" indent="-247650" algn="l">
              <a:lnSpc>
                <a:spcPct val="100000"/>
              </a:lnSpc>
              <a:spcBef>
                <a:spcPts val="500"/>
              </a:spcBef>
              <a:spcAft>
                <a:spcPts val="0"/>
              </a:spcAft>
              <a:buSzPts val="300"/>
              <a:buChar char="•"/>
              <a:defRPr sz="300"/>
            </a:lvl7pPr>
            <a:lvl8pPr marL="3657600" lvl="7" indent="-247650" algn="l">
              <a:lnSpc>
                <a:spcPct val="100000"/>
              </a:lnSpc>
              <a:spcBef>
                <a:spcPts val="500"/>
              </a:spcBef>
              <a:spcAft>
                <a:spcPts val="0"/>
              </a:spcAft>
              <a:buSzPts val="300"/>
              <a:buChar char="•"/>
              <a:defRPr sz="300"/>
            </a:lvl8pPr>
            <a:lvl9pPr marL="4114800" lvl="8" indent="-247650" algn="l">
              <a:lnSpc>
                <a:spcPct val="100000"/>
              </a:lnSpc>
              <a:spcBef>
                <a:spcPts val="500"/>
              </a:spcBef>
              <a:spcAft>
                <a:spcPts val="0"/>
              </a:spcAft>
              <a:buSzPts val="300"/>
              <a:buChar char="•"/>
              <a:defRPr sz="3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rocess 2">
  <p:cSld name="Process 2">
    <p:bg>
      <p:bgPr>
        <a:solidFill>
          <a:schemeClr val="dk2"/>
        </a:solidFill>
        <a:effectLst/>
      </p:bgPr>
    </p:bg>
    <p:spTree>
      <p:nvGrpSpPr>
        <p:cNvPr id="1" name="Shape 922"/>
        <p:cNvGrpSpPr/>
        <p:nvPr/>
      </p:nvGrpSpPr>
      <p:grpSpPr>
        <a:xfrm>
          <a:off x="0" y="0"/>
          <a:ext cx="0" cy="0"/>
          <a:chOff x="0" y="0"/>
          <a:chExt cx="0" cy="0"/>
        </a:xfrm>
      </p:grpSpPr>
      <p:sp>
        <p:nvSpPr>
          <p:cNvPr id="923" name="Google Shape;923;p65"/>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24" name="Google Shape;924;p65"/>
          <p:cNvGrpSpPr/>
          <p:nvPr/>
        </p:nvGrpSpPr>
        <p:grpSpPr>
          <a:xfrm>
            <a:off x="11648099" y="272519"/>
            <a:ext cx="245452" cy="242128"/>
            <a:chOff x="266542" y="6326171"/>
            <a:chExt cx="245428" cy="242128"/>
          </a:xfrm>
        </p:grpSpPr>
        <p:sp>
          <p:nvSpPr>
            <p:cNvPr id="925" name="Google Shape;925;p6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6" name="Google Shape;926;p6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7" name="Google Shape;927;p6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8" name="Google Shape;928;p6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9" name="Google Shape;929;p6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30" name="Google Shape;930;p6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31" name="Google Shape;931;p6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32" name="Google Shape;932;p65"/>
          <p:cNvSpPr>
            <a:spLocks noGrp="1"/>
          </p:cNvSpPr>
          <p:nvPr>
            <p:ph type="body" idx="1"/>
          </p:nvPr>
        </p:nvSpPr>
        <p:spPr>
          <a:xfrm>
            <a:off x="839871"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3" name="Google Shape;933;p65"/>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4" name="Google Shape;934;p65"/>
          <p:cNvSpPr>
            <a:spLocks noGrp="1"/>
          </p:cNvSpPr>
          <p:nvPr>
            <p:ph type="body" idx="3"/>
          </p:nvPr>
        </p:nvSpPr>
        <p:spPr>
          <a:xfrm>
            <a:off x="4455893"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5" name="Google Shape;935;p65"/>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6" name="Google Shape;936;p65"/>
          <p:cNvSpPr>
            <a:spLocks noGrp="1"/>
          </p:cNvSpPr>
          <p:nvPr>
            <p:ph type="body" idx="5"/>
          </p:nvPr>
        </p:nvSpPr>
        <p:spPr>
          <a:xfrm>
            <a:off x="8077344"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7" name="Google Shape;937;p65"/>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8" name="Google Shape;938;p65"/>
          <p:cNvSpPr>
            <a:spLocks noGrp="1"/>
          </p:cNvSpPr>
          <p:nvPr>
            <p:ph type="body" idx="7"/>
          </p:nvPr>
        </p:nvSpPr>
        <p:spPr>
          <a:xfrm>
            <a:off x="839871"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9" name="Google Shape;939;p65"/>
          <p:cNvSpPr>
            <a:spLocks noGrp="1"/>
          </p:cNvSpPr>
          <p:nvPr>
            <p:ph type="body" idx="8"/>
          </p:nvPr>
        </p:nvSpPr>
        <p:spPr>
          <a:xfrm>
            <a:off x="839871"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0" name="Google Shape;940;p65"/>
          <p:cNvSpPr>
            <a:spLocks noGrp="1"/>
          </p:cNvSpPr>
          <p:nvPr>
            <p:ph type="body" idx="9"/>
          </p:nvPr>
        </p:nvSpPr>
        <p:spPr>
          <a:xfrm>
            <a:off x="4455893"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41" name="Google Shape;941;p65"/>
          <p:cNvSpPr>
            <a:spLocks noGrp="1"/>
          </p:cNvSpPr>
          <p:nvPr>
            <p:ph type="body" idx="13"/>
          </p:nvPr>
        </p:nvSpPr>
        <p:spPr>
          <a:xfrm>
            <a:off x="4455893"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2" name="Google Shape;942;p65"/>
          <p:cNvSpPr>
            <a:spLocks noGrp="1"/>
          </p:cNvSpPr>
          <p:nvPr>
            <p:ph type="body" idx="14"/>
          </p:nvPr>
        </p:nvSpPr>
        <p:spPr>
          <a:xfrm>
            <a:off x="8077344" y="449018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43" name="Google Shape;943;p65"/>
          <p:cNvSpPr>
            <a:spLocks noGrp="1"/>
          </p:cNvSpPr>
          <p:nvPr>
            <p:ph type="body" idx="15"/>
          </p:nvPr>
        </p:nvSpPr>
        <p:spPr>
          <a:xfrm>
            <a:off x="8077344"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4" name="Google Shape;944;p6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45" name="Google Shape;945;p65"/>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46" name="Google Shape;946;p65"/>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47" name="Google Shape;947;p65"/>
          <p:cNvSpPr txBox="1">
            <a:spLocks noGrp="1"/>
          </p:cNvSpPr>
          <p:nvPr>
            <p:ph type="body" idx="18"/>
          </p:nvPr>
        </p:nvSpPr>
        <p:spPr>
          <a:xfrm>
            <a:off x="1043275"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48" name="Google Shape;948;p65"/>
          <p:cNvSpPr txBox="1">
            <a:spLocks noGrp="1"/>
          </p:cNvSpPr>
          <p:nvPr>
            <p:ph type="body" idx="19"/>
          </p:nvPr>
        </p:nvSpPr>
        <p:spPr>
          <a:xfrm>
            <a:off x="4662013"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49" name="Google Shape;949;p65"/>
          <p:cNvSpPr txBox="1">
            <a:spLocks noGrp="1"/>
          </p:cNvSpPr>
          <p:nvPr>
            <p:ph type="body" idx="20"/>
          </p:nvPr>
        </p:nvSpPr>
        <p:spPr>
          <a:xfrm>
            <a:off x="8275313"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0" name="Google Shape;950;p65"/>
          <p:cNvSpPr txBox="1">
            <a:spLocks noGrp="1"/>
          </p:cNvSpPr>
          <p:nvPr>
            <p:ph type="body" idx="21"/>
          </p:nvPr>
        </p:nvSpPr>
        <p:spPr>
          <a:xfrm>
            <a:off x="1043275"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1" name="Google Shape;951;p65"/>
          <p:cNvSpPr txBox="1">
            <a:spLocks noGrp="1"/>
          </p:cNvSpPr>
          <p:nvPr>
            <p:ph type="body" idx="22"/>
          </p:nvPr>
        </p:nvSpPr>
        <p:spPr>
          <a:xfrm>
            <a:off x="4662013"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2" name="Google Shape;952;p65"/>
          <p:cNvSpPr txBox="1">
            <a:spLocks noGrp="1"/>
          </p:cNvSpPr>
          <p:nvPr>
            <p:ph type="body" idx="23"/>
          </p:nvPr>
        </p:nvSpPr>
        <p:spPr>
          <a:xfrm>
            <a:off x="8275313"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rocess 5">
  <p:cSld name="Process 5">
    <p:bg>
      <p:bgPr>
        <a:solidFill>
          <a:schemeClr val="dk2"/>
        </a:solidFill>
        <a:effectLst/>
      </p:bgPr>
    </p:bg>
    <p:spTree>
      <p:nvGrpSpPr>
        <p:cNvPr id="1" name="Shape 953"/>
        <p:cNvGrpSpPr/>
        <p:nvPr/>
      </p:nvGrpSpPr>
      <p:grpSpPr>
        <a:xfrm>
          <a:off x="0" y="0"/>
          <a:ext cx="0" cy="0"/>
          <a:chOff x="0" y="0"/>
          <a:chExt cx="0" cy="0"/>
        </a:xfrm>
      </p:grpSpPr>
      <p:sp>
        <p:nvSpPr>
          <p:cNvPr id="954" name="Google Shape;954;p66"/>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55" name="Google Shape;955;p66"/>
          <p:cNvGrpSpPr/>
          <p:nvPr/>
        </p:nvGrpSpPr>
        <p:grpSpPr>
          <a:xfrm>
            <a:off x="11648099" y="272519"/>
            <a:ext cx="245452" cy="242128"/>
            <a:chOff x="266542" y="6326171"/>
            <a:chExt cx="245428" cy="242128"/>
          </a:xfrm>
        </p:grpSpPr>
        <p:sp>
          <p:nvSpPr>
            <p:cNvPr id="956" name="Google Shape;956;p6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7" name="Google Shape;957;p6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8" name="Google Shape;958;p6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9" name="Google Shape;959;p6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60" name="Google Shape;960;p6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61" name="Google Shape;961;p6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62" name="Google Shape;962;p6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63" name="Google Shape;963;p66"/>
          <p:cNvSpPr>
            <a:spLocks noGrp="1"/>
          </p:cNvSpPr>
          <p:nvPr>
            <p:ph type="body" idx="1"/>
          </p:nvPr>
        </p:nvSpPr>
        <p:spPr>
          <a:xfrm>
            <a:off x="839871"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4" name="Google Shape;964;p66"/>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5" name="Google Shape;965;p66"/>
          <p:cNvSpPr>
            <a:spLocks noGrp="1"/>
          </p:cNvSpPr>
          <p:nvPr>
            <p:ph type="body" idx="3"/>
          </p:nvPr>
        </p:nvSpPr>
        <p:spPr>
          <a:xfrm>
            <a:off x="4455893"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6" name="Google Shape;966;p66"/>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7" name="Google Shape;967;p66"/>
          <p:cNvSpPr>
            <a:spLocks noGrp="1"/>
          </p:cNvSpPr>
          <p:nvPr>
            <p:ph type="body" idx="5"/>
          </p:nvPr>
        </p:nvSpPr>
        <p:spPr>
          <a:xfrm>
            <a:off x="8077344" y="2295990"/>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8" name="Google Shape;968;p66"/>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9" name="Google Shape;969;p6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70" name="Google Shape;970;p66"/>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71" name="Google Shape;971;p66"/>
          <p:cNvSpPr txBox="1">
            <a:spLocks noGrp="1"/>
          </p:cNvSpPr>
          <p:nvPr>
            <p:ph type="subTitle" idx="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72" name="Google Shape;972;p66"/>
          <p:cNvSpPr txBox="1">
            <a:spLocks noGrp="1"/>
          </p:cNvSpPr>
          <p:nvPr>
            <p:ph type="body" idx="9"/>
          </p:nvPr>
        </p:nvSpPr>
        <p:spPr>
          <a:xfrm>
            <a:off x="1838000"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3" name="Google Shape;973;p66"/>
          <p:cNvSpPr txBox="1">
            <a:spLocks noGrp="1"/>
          </p:cNvSpPr>
          <p:nvPr>
            <p:ph type="body" idx="13"/>
          </p:nvPr>
        </p:nvSpPr>
        <p:spPr>
          <a:xfrm>
            <a:off x="1838000"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4" name="Google Shape;974;p66"/>
          <p:cNvSpPr txBox="1">
            <a:spLocks noGrp="1"/>
          </p:cNvSpPr>
          <p:nvPr>
            <p:ph type="body" idx="14"/>
          </p:nvPr>
        </p:nvSpPr>
        <p:spPr>
          <a:xfrm>
            <a:off x="1838000"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5" name="Google Shape;975;p66"/>
          <p:cNvSpPr txBox="1">
            <a:spLocks noGrp="1"/>
          </p:cNvSpPr>
          <p:nvPr>
            <p:ph type="body" idx="15"/>
          </p:nvPr>
        </p:nvSpPr>
        <p:spPr>
          <a:xfrm>
            <a:off x="5462738"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6" name="Google Shape;976;p66"/>
          <p:cNvSpPr txBox="1">
            <a:spLocks noGrp="1"/>
          </p:cNvSpPr>
          <p:nvPr>
            <p:ph type="body" idx="16"/>
          </p:nvPr>
        </p:nvSpPr>
        <p:spPr>
          <a:xfrm>
            <a:off x="5462738"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7" name="Google Shape;977;p66"/>
          <p:cNvSpPr txBox="1">
            <a:spLocks noGrp="1"/>
          </p:cNvSpPr>
          <p:nvPr>
            <p:ph type="body" idx="17"/>
          </p:nvPr>
        </p:nvSpPr>
        <p:spPr>
          <a:xfrm>
            <a:off x="5462738"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8" name="Google Shape;978;p66"/>
          <p:cNvSpPr txBox="1">
            <a:spLocks noGrp="1"/>
          </p:cNvSpPr>
          <p:nvPr>
            <p:ph type="body" idx="18"/>
          </p:nvPr>
        </p:nvSpPr>
        <p:spPr>
          <a:xfrm>
            <a:off x="9087488"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9" name="Google Shape;979;p66"/>
          <p:cNvSpPr txBox="1">
            <a:spLocks noGrp="1"/>
          </p:cNvSpPr>
          <p:nvPr>
            <p:ph type="body" idx="19"/>
          </p:nvPr>
        </p:nvSpPr>
        <p:spPr>
          <a:xfrm>
            <a:off x="9087488"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80" name="Google Shape;980;p66"/>
          <p:cNvSpPr txBox="1">
            <a:spLocks noGrp="1"/>
          </p:cNvSpPr>
          <p:nvPr>
            <p:ph type="body" idx="20"/>
          </p:nvPr>
        </p:nvSpPr>
        <p:spPr>
          <a:xfrm>
            <a:off x="9087488"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White highlight">
  <p:cSld name="White highlight">
    <p:bg>
      <p:bgPr>
        <a:solidFill>
          <a:schemeClr val="dk2"/>
        </a:solidFill>
        <a:effectLst/>
      </p:bgPr>
    </p:bg>
    <p:spTree>
      <p:nvGrpSpPr>
        <p:cNvPr id="1" name="Shape 981"/>
        <p:cNvGrpSpPr/>
        <p:nvPr/>
      </p:nvGrpSpPr>
      <p:grpSpPr>
        <a:xfrm>
          <a:off x="0" y="0"/>
          <a:ext cx="0" cy="0"/>
          <a:chOff x="0" y="0"/>
          <a:chExt cx="0" cy="0"/>
        </a:xfrm>
      </p:grpSpPr>
      <p:sp>
        <p:nvSpPr>
          <p:cNvPr id="982" name="Google Shape;982;p67"/>
          <p:cNvSpPr>
            <a:spLocks noGrp="1"/>
          </p:cNvSpPr>
          <p:nvPr>
            <p:ph type="body" idx="1"/>
          </p:nvPr>
        </p:nvSpPr>
        <p:spPr>
          <a:xfrm>
            <a:off x="839869" y="1736725"/>
            <a:ext cx="10513500" cy="4284600"/>
          </a:xfrm>
          <a:prstGeom prst="roundRect">
            <a:avLst>
              <a:gd name="adj" fmla="val 3533"/>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83" name="Google Shape;983;p67"/>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84" name="Google Shape;984;p67"/>
          <p:cNvGrpSpPr/>
          <p:nvPr/>
        </p:nvGrpSpPr>
        <p:grpSpPr>
          <a:xfrm>
            <a:off x="11648099" y="272519"/>
            <a:ext cx="245452" cy="242128"/>
            <a:chOff x="266542" y="6326171"/>
            <a:chExt cx="245428" cy="242128"/>
          </a:xfrm>
        </p:grpSpPr>
        <p:sp>
          <p:nvSpPr>
            <p:cNvPr id="985" name="Google Shape;985;p6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6" name="Google Shape;986;p6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7" name="Google Shape;987;p6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8" name="Google Shape;988;p6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9" name="Google Shape;989;p6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90" name="Google Shape;990;p6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91" name="Google Shape;991;p6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92" name="Google Shape;992;p6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93" name="Google Shape;993;p67"/>
          <p:cNvSpPr>
            <a:spLocks noGrp="1"/>
          </p:cNvSpPr>
          <p:nvPr>
            <p:ph type="pic" idx="2"/>
          </p:nvPr>
        </p:nvSpPr>
        <p:spPr>
          <a:xfrm>
            <a:off x="6992488" y="2928633"/>
            <a:ext cx="2907900" cy="2157600"/>
          </a:xfrm>
          <a:prstGeom prst="roundRect">
            <a:avLst>
              <a:gd name="adj" fmla="val 8067"/>
            </a:avLst>
          </a:prstGeom>
          <a:solidFill>
            <a:schemeClr val="lt1">
              <a:alpha val="49411"/>
            </a:schemeClr>
          </a:solidFill>
          <a:ln>
            <a:noFill/>
          </a:ln>
        </p:spPr>
      </p:sp>
      <p:sp>
        <p:nvSpPr>
          <p:cNvPr id="994" name="Google Shape;994;p67"/>
          <p:cNvSpPr>
            <a:spLocks noGrp="1"/>
          </p:cNvSpPr>
          <p:nvPr>
            <p:ph type="pic" idx="3"/>
          </p:nvPr>
        </p:nvSpPr>
        <p:spPr>
          <a:xfrm>
            <a:off x="2292859" y="2928633"/>
            <a:ext cx="2907900" cy="2157600"/>
          </a:xfrm>
          <a:prstGeom prst="roundRect">
            <a:avLst>
              <a:gd name="adj" fmla="val 8067"/>
            </a:avLst>
          </a:prstGeom>
          <a:solidFill>
            <a:schemeClr val="lt1">
              <a:alpha val="49411"/>
            </a:schemeClr>
          </a:solidFill>
          <a:ln>
            <a:noFill/>
          </a:ln>
        </p:spPr>
      </p:sp>
      <p:sp>
        <p:nvSpPr>
          <p:cNvPr id="995" name="Google Shape;995;p67"/>
          <p:cNvSpPr txBox="1">
            <a:spLocks noGrp="1"/>
          </p:cNvSpPr>
          <p:nvPr>
            <p:ph type="subTitle" idx="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96" name="Google Shape;996;p67"/>
          <p:cNvSpPr txBox="1">
            <a:spLocks noGrp="1"/>
          </p:cNvSpPr>
          <p:nvPr>
            <p:ph type="subTitle" idx="5"/>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97" name="Google Shape;997;p67"/>
          <p:cNvSpPr txBox="1">
            <a:spLocks noGrp="1"/>
          </p:cNvSpPr>
          <p:nvPr>
            <p:ph type="body" idx="6"/>
          </p:nvPr>
        </p:nvSpPr>
        <p:spPr>
          <a:xfrm>
            <a:off x="1152150" y="2050250"/>
            <a:ext cx="9888900" cy="484200"/>
          </a:xfrm>
          <a:prstGeom prst="rect">
            <a:avLst/>
          </a:prstGeom>
          <a:noFill/>
          <a:ln>
            <a:noFill/>
          </a:ln>
        </p:spPr>
        <p:txBody>
          <a:bodyPr spcFirstLastPara="1" wrap="square" lIns="0" tIns="0" rIns="0" bIns="0" anchor="t" anchorCtr="0">
            <a:noAutofit/>
          </a:bodyPr>
          <a:lstStyle>
            <a:lvl1pPr marL="457200" lvl="0" indent="-304800" algn="l">
              <a:lnSpc>
                <a:spcPct val="110000"/>
              </a:lnSpc>
              <a:spcBef>
                <a:spcPts val="0"/>
              </a:spcBef>
              <a:spcAft>
                <a:spcPts val="0"/>
              </a:spcAft>
              <a:buSzPts val="1200"/>
              <a:buChar char="→"/>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241300" algn="l">
              <a:lnSpc>
                <a:spcPct val="110000"/>
              </a:lnSpc>
              <a:spcBef>
                <a:spcPts val="0"/>
              </a:spcBef>
              <a:spcAft>
                <a:spcPts val="0"/>
              </a:spcAft>
              <a:buSzPts val="200"/>
              <a:buChar char="•"/>
              <a:defRPr sz="200"/>
            </a:lvl6pPr>
            <a:lvl7pPr marL="3200400" lvl="6" indent="-241300" algn="l">
              <a:lnSpc>
                <a:spcPct val="110000"/>
              </a:lnSpc>
              <a:spcBef>
                <a:spcPts val="0"/>
              </a:spcBef>
              <a:spcAft>
                <a:spcPts val="0"/>
              </a:spcAft>
              <a:buSzPts val="200"/>
              <a:buChar char="•"/>
              <a:defRPr sz="200"/>
            </a:lvl7pPr>
            <a:lvl8pPr marL="3657600" lvl="7" indent="-241300" algn="l">
              <a:lnSpc>
                <a:spcPct val="110000"/>
              </a:lnSpc>
              <a:spcBef>
                <a:spcPts val="0"/>
              </a:spcBef>
              <a:spcAft>
                <a:spcPts val="0"/>
              </a:spcAft>
              <a:buSzPts val="200"/>
              <a:buChar char="•"/>
              <a:defRPr sz="200"/>
            </a:lvl8pPr>
            <a:lvl9pPr marL="4114800" lvl="8" indent="-241300" algn="l">
              <a:lnSpc>
                <a:spcPct val="11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slide 1">
  <p:cSld name="Picture slide 1">
    <p:bg>
      <p:bgPr>
        <a:solidFill>
          <a:schemeClr val="dk2"/>
        </a:solidFill>
        <a:effectLst/>
      </p:bgPr>
    </p:bg>
    <p:spTree>
      <p:nvGrpSpPr>
        <p:cNvPr id="1" name="Shape 998"/>
        <p:cNvGrpSpPr/>
        <p:nvPr/>
      </p:nvGrpSpPr>
      <p:grpSpPr>
        <a:xfrm>
          <a:off x="0" y="0"/>
          <a:ext cx="0" cy="0"/>
          <a:chOff x="0" y="0"/>
          <a:chExt cx="0" cy="0"/>
        </a:xfrm>
      </p:grpSpPr>
      <p:sp>
        <p:nvSpPr>
          <p:cNvPr id="999" name="Google Shape;999;p68"/>
          <p:cNvSpPr>
            <a:spLocks noGrp="1"/>
          </p:cNvSpPr>
          <p:nvPr>
            <p:ph type="pic" idx="2"/>
          </p:nvPr>
        </p:nvSpPr>
        <p:spPr>
          <a:xfrm>
            <a:off x="-1" y="0"/>
            <a:ext cx="5295300" cy="6858000"/>
          </a:xfrm>
          <a:prstGeom prst="rect">
            <a:avLst/>
          </a:prstGeom>
          <a:solidFill>
            <a:schemeClr val="lt1">
              <a:alpha val="49411"/>
            </a:schemeClr>
          </a:solidFill>
          <a:ln>
            <a:noFill/>
          </a:ln>
        </p:spPr>
      </p:sp>
      <p:grpSp>
        <p:nvGrpSpPr>
          <p:cNvPr id="1000" name="Google Shape;1000;p68"/>
          <p:cNvGrpSpPr/>
          <p:nvPr/>
        </p:nvGrpSpPr>
        <p:grpSpPr>
          <a:xfrm>
            <a:off x="11648099" y="272519"/>
            <a:ext cx="245452" cy="242128"/>
            <a:chOff x="266542" y="6326171"/>
            <a:chExt cx="245428" cy="242128"/>
          </a:xfrm>
        </p:grpSpPr>
        <p:sp>
          <p:nvSpPr>
            <p:cNvPr id="1001" name="Google Shape;1001;p6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2" name="Google Shape;1002;p6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3" name="Google Shape;1003;p6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4" name="Google Shape;1004;p6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5" name="Google Shape;1005;p6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6" name="Google Shape;1006;p6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07" name="Google Shape;1007;p6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08" name="Google Shape;1008;p6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09" name="Google Shape;1009;p68"/>
          <p:cNvSpPr txBox="1">
            <a:spLocks noGrp="1"/>
          </p:cNvSpPr>
          <p:nvPr>
            <p:ph type="subTitle" idx="1"/>
          </p:nvPr>
        </p:nvSpPr>
        <p:spPr>
          <a:xfrm>
            <a:off x="6115225" y="1246375"/>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010" name="Google Shape;1010;p68"/>
          <p:cNvSpPr txBox="1">
            <a:spLocks noGrp="1"/>
          </p:cNvSpPr>
          <p:nvPr>
            <p:ph type="body" idx="3"/>
          </p:nvPr>
        </p:nvSpPr>
        <p:spPr>
          <a:xfrm>
            <a:off x="6096600" y="1658200"/>
            <a:ext cx="5551500" cy="4390500"/>
          </a:xfrm>
          <a:prstGeom prst="rect">
            <a:avLst/>
          </a:prstGeom>
          <a:noFill/>
          <a:ln>
            <a:noFill/>
          </a:ln>
        </p:spPr>
        <p:txBody>
          <a:bodyPr spcFirstLastPara="1" wrap="square" lIns="0" tIns="0" rIns="0" bIns="0" anchor="t" anchorCtr="0">
            <a:noAutofit/>
          </a:bodyPr>
          <a:lstStyle>
            <a:lvl1pPr marL="457200" lvl="0"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1pPr>
            <a:lvl2pPr marL="914400" lvl="1"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2pPr>
            <a:lvl3pPr marL="1371600" lvl="2"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3pPr>
            <a:lvl4pPr marL="1828800" lvl="3"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4pPr>
            <a:lvl5pPr marL="2286000" lvl="4"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5pPr>
            <a:lvl6pPr marL="2743200" lvl="5"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6pPr>
            <a:lvl7pPr marL="3200400" lvl="6"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7pPr>
            <a:lvl8pPr marL="3657600" lvl="7"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8pPr>
            <a:lvl9pPr marL="4114800" lvl="8"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slide 2">
  <p:cSld name="Picture slide 2">
    <p:bg>
      <p:bgPr>
        <a:solidFill>
          <a:schemeClr val="dk2"/>
        </a:solidFill>
        <a:effectLst/>
      </p:bgPr>
    </p:bg>
    <p:spTree>
      <p:nvGrpSpPr>
        <p:cNvPr id="1" name="Shape 1011"/>
        <p:cNvGrpSpPr/>
        <p:nvPr/>
      </p:nvGrpSpPr>
      <p:grpSpPr>
        <a:xfrm>
          <a:off x="0" y="0"/>
          <a:ext cx="0" cy="0"/>
          <a:chOff x="0" y="0"/>
          <a:chExt cx="0" cy="0"/>
        </a:xfrm>
      </p:grpSpPr>
      <p:sp>
        <p:nvSpPr>
          <p:cNvPr id="1012" name="Google Shape;1012;p69"/>
          <p:cNvSpPr>
            <a:spLocks noGrp="1"/>
          </p:cNvSpPr>
          <p:nvPr>
            <p:ph type="pic" idx="2"/>
          </p:nvPr>
        </p:nvSpPr>
        <p:spPr>
          <a:xfrm>
            <a:off x="299649" y="299620"/>
            <a:ext cx="4696200" cy="6258900"/>
          </a:xfrm>
          <a:prstGeom prst="roundRect">
            <a:avLst>
              <a:gd name="adj" fmla="val 8067"/>
            </a:avLst>
          </a:prstGeom>
          <a:solidFill>
            <a:schemeClr val="lt1">
              <a:alpha val="49411"/>
            </a:schemeClr>
          </a:solidFill>
          <a:ln>
            <a:noFill/>
          </a:ln>
        </p:spPr>
      </p:sp>
      <p:grpSp>
        <p:nvGrpSpPr>
          <p:cNvPr id="1013" name="Google Shape;1013;p69"/>
          <p:cNvGrpSpPr/>
          <p:nvPr/>
        </p:nvGrpSpPr>
        <p:grpSpPr>
          <a:xfrm>
            <a:off x="11648099" y="272519"/>
            <a:ext cx="245452" cy="242128"/>
            <a:chOff x="266542" y="6326171"/>
            <a:chExt cx="245428" cy="242128"/>
          </a:xfrm>
        </p:grpSpPr>
        <p:sp>
          <p:nvSpPr>
            <p:cNvPr id="1014" name="Google Shape;1014;p6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5" name="Google Shape;1015;p6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6" name="Google Shape;1016;p6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7" name="Google Shape;1017;p6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8" name="Google Shape;1018;p6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9" name="Google Shape;1019;p6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20" name="Google Shape;1020;p6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21" name="Google Shape;1021;p69"/>
          <p:cNvSpPr txBox="1">
            <a:spLocks noGrp="1"/>
          </p:cNvSpPr>
          <p:nvPr>
            <p:ph type="title"/>
          </p:nvPr>
        </p:nvSpPr>
        <p:spPr>
          <a:xfrm>
            <a:off x="5632049" y="1292973"/>
            <a:ext cx="5730600" cy="483900"/>
          </a:xfrm>
          <a:prstGeom prst="rect">
            <a:avLst/>
          </a:prstGeom>
          <a:noFill/>
          <a:ln>
            <a:noFill/>
          </a:ln>
        </p:spPr>
        <p:txBody>
          <a:bodyPr spcFirstLastPara="1" wrap="square" lIns="0" tIns="0" rIns="0" bIns="0" anchor="ctr" anchorCtr="0">
            <a:noAutofit/>
          </a:bodyPr>
          <a:lstStyle>
            <a:lvl1pPr lvl="0" algn="l">
              <a:lnSpc>
                <a:spcPct val="70000"/>
              </a:lnSpc>
              <a:spcBef>
                <a:spcPts val="0"/>
              </a:spcBef>
              <a:spcAft>
                <a:spcPts val="0"/>
              </a:spcAft>
              <a:buClr>
                <a:schemeClr val="dk1"/>
              </a:buClr>
              <a:buSzPts val="6000"/>
              <a:buFont typeface="Didact Gothic"/>
              <a:buNone/>
              <a:defRPr sz="6000"/>
            </a:lvl1pPr>
            <a:lvl2pPr lvl="1" algn="l">
              <a:lnSpc>
                <a:spcPct val="70000"/>
              </a:lnSpc>
              <a:spcBef>
                <a:spcPts val="0"/>
              </a:spcBef>
              <a:spcAft>
                <a:spcPts val="0"/>
              </a:spcAft>
              <a:buSzPts val="1500"/>
              <a:buNone/>
              <a:defRPr/>
            </a:lvl2pPr>
            <a:lvl3pPr lvl="2" algn="l">
              <a:lnSpc>
                <a:spcPct val="70000"/>
              </a:lnSpc>
              <a:spcBef>
                <a:spcPts val="0"/>
              </a:spcBef>
              <a:spcAft>
                <a:spcPts val="0"/>
              </a:spcAft>
              <a:buSzPts val="1500"/>
              <a:buNone/>
              <a:defRPr/>
            </a:lvl3pPr>
            <a:lvl4pPr lvl="3" algn="l">
              <a:lnSpc>
                <a:spcPct val="70000"/>
              </a:lnSpc>
              <a:spcBef>
                <a:spcPts val="0"/>
              </a:spcBef>
              <a:spcAft>
                <a:spcPts val="0"/>
              </a:spcAft>
              <a:buSzPts val="1500"/>
              <a:buNone/>
              <a:defRPr/>
            </a:lvl4pPr>
            <a:lvl5pPr lvl="4" algn="l">
              <a:lnSpc>
                <a:spcPct val="70000"/>
              </a:lnSpc>
              <a:spcBef>
                <a:spcPts val="0"/>
              </a:spcBef>
              <a:spcAft>
                <a:spcPts val="0"/>
              </a:spcAft>
              <a:buSzPts val="1500"/>
              <a:buNone/>
              <a:defRPr/>
            </a:lvl5pPr>
            <a:lvl6pPr lvl="5" algn="l">
              <a:lnSpc>
                <a:spcPct val="70000"/>
              </a:lnSpc>
              <a:spcBef>
                <a:spcPts val="0"/>
              </a:spcBef>
              <a:spcAft>
                <a:spcPts val="0"/>
              </a:spcAft>
              <a:buSzPts val="1500"/>
              <a:buNone/>
              <a:defRPr/>
            </a:lvl6pPr>
            <a:lvl7pPr lvl="6" algn="l">
              <a:lnSpc>
                <a:spcPct val="70000"/>
              </a:lnSpc>
              <a:spcBef>
                <a:spcPts val="0"/>
              </a:spcBef>
              <a:spcAft>
                <a:spcPts val="0"/>
              </a:spcAft>
              <a:buSzPts val="1500"/>
              <a:buNone/>
              <a:defRPr/>
            </a:lvl7pPr>
            <a:lvl8pPr lvl="7" algn="l">
              <a:lnSpc>
                <a:spcPct val="70000"/>
              </a:lnSpc>
              <a:spcBef>
                <a:spcPts val="0"/>
              </a:spcBef>
              <a:spcAft>
                <a:spcPts val="0"/>
              </a:spcAft>
              <a:buSzPts val="1500"/>
              <a:buNone/>
              <a:defRPr/>
            </a:lvl8pPr>
            <a:lvl9pPr lvl="8" algn="l">
              <a:lnSpc>
                <a:spcPct val="70000"/>
              </a:lnSpc>
              <a:spcBef>
                <a:spcPts val="0"/>
              </a:spcBef>
              <a:spcAft>
                <a:spcPts val="0"/>
              </a:spcAft>
              <a:buSzPts val="1500"/>
              <a:buNone/>
              <a:defRPr/>
            </a:lvl9pPr>
          </a:lstStyle>
          <a:p>
            <a:endParaRPr/>
          </a:p>
        </p:txBody>
      </p:sp>
      <p:sp>
        <p:nvSpPr>
          <p:cNvPr id="1022" name="Google Shape;1022;p6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23" name="Google Shape;1023;p69"/>
          <p:cNvSpPr txBox="1">
            <a:spLocks noGrp="1"/>
          </p:cNvSpPr>
          <p:nvPr>
            <p:ph type="subTitle" idx="1"/>
          </p:nvPr>
        </p:nvSpPr>
        <p:spPr>
          <a:xfrm>
            <a:off x="5640950" y="77580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024" name="Google Shape;1024;p69"/>
          <p:cNvSpPr txBox="1">
            <a:spLocks noGrp="1"/>
          </p:cNvSpPr>
          <p:nvPr>
            <p:ph type="subTitle" idx="3"/>
          </p:nvPr>
        </p:nvSpPr>
        <p:spPr>
          <a:xfrm>
            <a:off x="6096600" y="2044200"/>
            <a:ext cx="52566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1025" name="Google Shape;1025;p69"/>
          <p:cNvSpPr txBox="1">
            <a:spLocks noGrp="1"/>
          </p:cNvSpPr>
          <p:nvPr>
            <p:ph type="subTitle" idx="4"/>
          </p:nvPr>
        </p:nvSpPr>
        <p:spPr>
          <a:xfrm>
            <a:off x="5632050" y="2929250"/>
            <a:ext cx="57123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Font typeface="Inter"/>
              <a:buNone/>
              <a:defRPr sz="2100"/>
            </a:lvl6pPr>
            <a:lvl7pPr lvl="6" algn="l">
              <a:lnSpc>
                <a:spcPct val="100000"/>
              </a:lnSpc>
              <a:spcBef>
                <a:spcPts val="0"/>
              </a:spcBef>
              <a:spcAft>
                <a:spcPts val="0"/>
              </a:spcAft>
              <a:buSzPts val="2100"/>
              <a:buFont typeface="Inter"/>
              <a:buNone/>
              <a:defRPr sz="2100"/>
            </a:lvl7pPr>
            <a:lvl8pPr lvl="7" algn="l">
              <a:lnSpc>
                <a:spcPct val="100000"/>
              </a:lnSpc>
              <a:spcBef>
                <a:spcPts val="0"/>
              </a:spcBef>
              <a:spcAft>
                <a:spcPts val="0"/>
              </a:spcAft>
              <a:buSzPts val="2100"/>
              <a:buFont typeface="Inter"/>
              <a:buNone/>
              <a:defRPr sz="2100"/>
            </a:lvl8pPr>
            <a:lvl9pPr lvl="8" algn="l">
              <a:lnSpc>
                <a:spcPct val="100000"/>
              </a:lnSpc>
              <a:spcBef>
                <a:spcPts val="0"/>
              </a:spcBef>
              <a:spcAft>
                <a:spcPts val="0"/>
              </a:spcAft>
              <a:buSzPts val="2100"/>
              <a:buFont typeface="Inter"/>
              <a:buNone/>
              <a:defRPr sz="2100"/>
            </a:lvl9pPr>
          </a:lstStyle>
          <a:p>
            <a:endParaRPr/>
          </a:p>
        </p:txBody>
      </p:sp>
      <p:sp>
        <p:nvSpPr>
          <p:cNvPr id="1026" name="Google Shape;1026;p69"/>
          <p:cNvSpPr txBox="1">
            <a:spLocks noGrp="1"/>
          </p:cNvSpPr>
          <p:nvPr>
            <p:ph type="body" idx="5"/>
          </p:nvPr>
        </p:nvSpPr>
        <p:spPr>
          <a:xfrm>
            <a:off x="5632050" y="3584400"/>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027" name="Google Shape;1027;p69"/>
          <p:cNvSpPr txBox="1">
            <a:spLocks noGrp="1"/>
          </p:cNvSpPr>
          <p:nvPr>
            <p:ph type="body" idx="6"/>
          </p:nvPr>
        </p:nvSpPr>
        <p:spPr>
          <a:xfrm>
            <a:off x="5632050" y="4546800"/>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028" name="Google Shape;1028;p69"/>
          <p:cNvSpPr txBox="1">
            <a:spLocks noGrp="1"/>
          </p:cNvSpPr>
          <p:nvPr>
            <p:ph type="body" idx="7"/>
          </p:nvPr>
        </p:nvSpPr>
        <p:spPr>
          <a:xfrm>
            <a:off x="5632050" y="5488563"/>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slide 3">
  <p:cSld name="Picture slide 3">
    <p:bg>
      <p:bgPr>
        <a:solidFill>
          <a:schemeClr val="dk2"/>
        </a:solidFill>
        <a:effectLst/>
      </p:bgPr>
    </p:bg>
    <p:spTree>
      <p:nvGrpSpPr>
        <p:cNvPr id="1" name="Shape 1029"/>
        <p:cNvGrpSpPr/>
        <p:nvPr/>
      </p:nvGrpSpPr>
      <p:grpSpPr>
        <a:xfrm>
          <a:off x="0" y="0"/>
          <a:ext cx="0" cy="0"/>
          <a:chOff x="0" y="0"/>
          <a:chExt cx="0" cy="0"/>
        </a:xfrm>
      </p:grpSpPr>
      <p:sp>
        <p:nvSpPr>
          <p:cNvPr id="1030" name="Google Shape;1030;p70"/>
          <p:cNvSpPr>
            <a:spLocks noGrp="1"/>
          </p:cNvSpPr>
          <p:nvPr>
            <p:ph type="pic" idx="2"/>
          </p:nvPr>
        </p:nvSpPr>
        <p:spPr>
          <a:xfrm>
            <a:off x="6639577" y="272519"/>
            <a:ext cx="5249100" cy="6312900"/>
          </a:xfrm>
          <a:prstGeom prst="roundRect">
            <a:avLst>
              <a:gd name="adj" fmla="val 8281"/>
            </a:avLst>
          </a:prstGeom>
          <a:solidFill>
            <a:schemeClr val="lt1">
              <a:alpha val="49411"/>
            </a:schemeClr>
          </a:solidFill>
          <a:ln>
            <a:noFill/>
          </a:ln>
        </p:spPr>
      </p:sp>
      <p:sp>
        <p:nvSpPr>
          <p:cNvPr id="1031" name="Google Shape;1031;p7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2" name="Google Shape;1032;p70"/>
          <p:cNvSpPr txBox="1">
            <a:spLocks noGrp="1"/>
          </p:cNvSpPr>
          <p:nvPr>
            <p:ph type="title"/>
          </p:nvPr>
        </p:nvSpPr>
        <p:spPr>
          <a:xfrm>
            <a:off x="545103" y="1866901"/>
            <a:ext cx="5551500" cy="31242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1033" name="Google Shape;1033;p70"/>
          <p:cNvPicPr preferRelativeResize="0"/>
          <p:nvPr/>
        </p:nvPicPr>
        <p:blipFill rotWithShape="1">
          <a:blip r:embed="rId2">
            <a:alphaModFix/>
          </a:blip>
          <a:srcRect/>
          <a:stretch/>
        </p:blipFill>
        <p:spPr>
          <a:xfrm>
            <a:off x="299650" y="303722"/>
            <a:ext cx="1293038" cy="2868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slide 4">
  <p:cSld name="Picture slide 4">
    <p:bg>
      <p:bgPr>
        <a:solidFill>
          <a:schemeClr val="lt1"/>
        </a:solidFill>
        <a:effectLst/>
      </p:bgPr>
    </p:bg>
    <p:spTree>
      <p:nvGrpSpPr>
        <p:cNvPr id="1" name="Shape 1034"/>
        <p:cNvGrpSpPr/>
        <p:nvPr/>
      </p:nvGrpSpPr>
      <p:grpSpPr>
        <a:xfrm>
          <a:off x="0" y="0"/>
          <a:ext cx="0" cy="0"/>
          <a:chOff x="0" y="0"/>
          <a:chExt cx="0" cy="0"/>
        </a:xfrm>
      </p:grpSpPr>
      <p:sp>
        <p:nvSpPr>
          <p:cNvPr id="1035" name="Google Shape;1035;p71"/>
          <p:cNvSpPr>
            <a:spLocks noGrp="1"/>
          </p:cNvSpPr>
          <p:nvPr>
            <p:ph type="pic" idx="2"/>
          </p:nvPr>
        </p:nvSpPr>
        <p:spPr>
          <a:xfrm>
            <a:off x="5484948" y="0"/>
            <a:ext cx="6708300" cy="6858000"/>
          </a:xfrm>
          <a:prstGeom prst="rect">
            <a:avLst/>
          </a:prstGeom>
          <a:solidFill>
            <a:schemeClr val="lt1">
              <a:alpha val="49411"/>
            </a:schemeClr>
          </a:solidFill>
          <a:ln>
            <a:noFill/>
          </a:ln>
        </p:spPr>
      </p:sp>
      <p:sp>
        <p:nvSpPr>
          <p:cNvPr id="1036" name="Google Shape;1036;p71"/>
          <p:cNvSpPr/>
          <p:nvPr/>
        </p:nvSpPr>
        <p:spPr>
          <a:xfrm rot="5400000">
            <a:off x="-380700" y="380700"/>
            <a:ext cx="6858000" cy="6096600"/>
          </a:xfrm>
          <a:prstGeom prst="round2SameRect">
            <a:avLst>
              <a:gd name="adj1" fmla="val 1101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37" name="Google Shape;1037;p7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8" name="Google Shape;1038;p71"/>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2"/>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a:lnSpc>
                <a:spcPct val="120000"/>
              </a:lnSpc>
              <a:spcBef>
                <a:spcPts val="0"/>
              </a:spcBef>
              <a:spcAft>
                <a:spcPts val="0"/>
              </a:spcAft>
              <a:buClr>
                <a:schemeClr val="accent2"/>
              </a:buClr>
              <a:buSzPts val="100"/>
              <a:buNone/>
              <a:defRPr sz="100">
                <a:solidFill>
                  <a:schemeClr val="accent2"/>
                </a:solidFill>
              </a:defRPr>
            </a:lvl2pPr>
            <a:lvl3pPr marL="1371600" lvl="2" indent="-228600" algn="l">
              <a:lnSpc>
                <a:spcPct val="120000"/>
              </a:lnSpc>
              <a:spcBef>
                <a:spcPts val="0"/>
              </a:spcBef>
              <a:spcAft>
                <a:spcPts val="0"/>
              </a:spcAft>
              <a:buClr>
                <a:schemeClr val="accent2"/>
              </a:buClr>
              <a:buSzPts val="100"/>
              <a:buNone/>
              <a:defRPr sz="100">
                <a:solidFill>
                  <a:schemeClr val="accent2"/>
                </a:solidFill>
              </a:defRPr>
            </a:lvl3pPr>
            <a:lvl4pPr marL="1828800" lvl="3" indent="-228600" algn="l">
              <a:lnSpc>
                <a:spcPct val="120000"/>
              </a:lnSpc>
              <a:spcBef>
                <a:spcPts val="0"/>
              </a:spcBef>
              <a:spcAft>
                <a:spcPts val="0"/>
              </a:spcAft>
              <a:buClr>
                <a:schemeClr val="accent2"/>
              </a:buClr>
              <a:buSzPts val="100"/>
              <a:buNone/>
              <a:defRPr sz="100">
                <a:solidFill>
                  <a:schemeClr val="accent2"/>
                </a:solidFill>
              </a:defRPr>
            </a:lvl4pPr>
            <a:lvl5pPr marL="2286000" lvl="4" indent="-228600" algn="l">
              <a:lnSpc>
                <a:spcPct val="120000"/>
              </a:lnSpc>
              <a:spcBef>
                <a:spcPts val="0"/>
              </a:spcBef>
              <a:spcAft>
                <a:spcPts val="0"/>
              </a:spcAft>
              <a:buClr>
                <a:schemeClr val="accent2"/>
              </a:buClr>
              <a:buSzPts val="100"/>
              <a:buNone/>
              <a:defRPr sz="100">
                <a:solidFill>
                  <a:schemeClr val="accent2"/>
                </a:solidFill>
              </a:defRPr>
            </a:lvl5pPr>
            <a:lvl6pPr marL="2743200" lvl="5" indent="-234950" algn="l">
              <a:lnSpc>
                <a:spcPct val="90000"/>
              </a:lnSpc>
              <a:spcBef>
                <a:spcPts val="500"/>
              </a:spcBef>
              <a:spcAft>
                <a:spcPts val="0"/>
              </a:spcAft>
              <a:buClr>
                <a:schemeClr val="accent2"/>
              </a:buClr>
              <a:buSzPts val="100"/>
              <a:buChar char="•"/>
              <a:defRPr>
                <a:solidFill>
                  <a:schemeClr val="accent2"/>
                </a:solidFill>
              </a:defRPr>
            </a:lvl6pPr>
            <a:lvl7pPr marL="3200400" lvl="6" indent="-234950" algn="l">
              <a:lnSpc>
                <a:spcPct val="90000"/>
              </a:lnSpc>
              <a:spcBef>
                <a:spcPts val="500"/>
              </a:spcBef>
              <a:spcAft>
                <a:spcPts val="0"/>
              </a:spcAft>
              <a:buClr>
                <a:schemeClr val="accent2"/>
              </a:buClr>
              <a:buSzPts val="100"/>
              <a:buChar char="•"/>
              <a:defRPr>
                <a:solidFill>
                  <a:schemeClr val="accent2"/>
                </a:solidFill>
              </a:defRPr>
            </a:lvl7pPr>
            <a:lvl8pPr marL="3657600" lvl="7" indent="-234950" algn="l">
              <a:lnSpc>
                <a:spcPct val="90000"/>
              </a:lnSpc>
              <a:spcBef>
                <a:spcPts val="500"/>
              </a:spcBef>
              <a:spcAft>
                <a:spcPts val="0"/>
              </a:spcAft>
              <a:buClr>
                <a:schemeClr val="accent2"/>
              </a:buClr>
              <a:buSzPts val="100"/>
              <a:buChar char="•"/>
              <a:defRPr>
                <a:solidFill>
                  <a:schemeClr val="accent2"/>
                </a:solidFill>
              </a:defRPr>
            </a:lvl8pPr>
            <a:lvl9pPr marL="4114800" lvl="8" indent="-234950" algn="l">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39" name="Google Shape;1039;p71"/>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slide 4 1">
  <p:cSld name="Picture slide 4_1">
    <p:bg>
      <p:bgPr>
        <a:solidFill>
          <a:schemeClr val="lt1"/>
        </a:solidFill>
        <a:effectLst/>
      </p:bgPr>
    </p:bg>
    <p:spTree>
      <p:nvGrpSpPr>
        <p:cNvPr id="1" name="Shape 1040"/>
        <p:cNvGrpSpPr/>
        <p:nvPr/>
      </p:nvGrpSpPr>
      <p:grpSpPr>
        <a:xfrm>
          <a:off x="0" y="0"/>
          <a:ext cx="0" cy="0"/>
          <a:chOff x="0" y="0"/>
          <a:chExt cx="0" cy="0"/>
        </a:xfrm>
      </p:grpSpPr>
      <p:sp>
        <p:nvSpPr>
          <p:cNvPr id="1041" name="Google Shape;1041;p72"/>
          <p:cNvSpPr>
            <a:spLocks noGrp="1"/>
          </p:cNvSpPr>
          <p:nvPr>
            <p:ph type="pic" idx="2"/>
          </p:nvPr>
        </p:nvSpPr>
        <p:spPr>
          <a:xfrm>
            <a:off x="5484948" y="0"/>
            <a:ext cx="6708300" cy="6858000"/>
          </a:xfrm>
          <a:prstGeom prst="rect">
            <a:avLst/>
          </a:prstGeom>
          <a:solidFill>
            <a:schemeClr val="lt1">
              <a:alpha val="49411"/>
            </a:schemeClr>
          </a:solidFill>
          <a:ln>
            <a:noFill/>
          </a:ln>
        </p:spPr>
      </p:sp>
      <p:sp>
        <p:nvSpPr>
          <p:cNvPr id="1042" name="Google Shape;1042;p72"/>
          <p:cNvSpPr/>
          <p:nvPr/>
        </p:nvSpPr>
        <p:spPr>
          <a:xfrm rot="5400000">
            <a:off x="-380700" y="380700"/>
            <a:ext cx="6858000" cy="6096600"/>
          </a:xfrm>
          <a:prstGeom prst="round2SameRect">
            <a:avLst>
              <a:gd name="adj1" fmla="val 1101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43" name="Google Shape;1043;p7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44" name="Google Shape;1044;p72"/>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4"/>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a:lnSpc>
                <a:spcPct val="120000"/>
              </a:lnSpc>
              <a:spcBef>
                <a:spcPts val="0"/>
              </a:spcBef>
              <a:spcAft>
                <a:spcPts val="0"/>
              </a:spcAft>
              <a:buClr>
                <a:schemeClr val="accent2"/>
              </a:buClr>
              <a:buSzPts val="100"/>
              <a:buNone/>
              <a:defRPr sz="100">
                <a:solidFill>
                  <a:schemeClr val="accent2"/>
                </a:solidFill>
              </a:defRPr>
            </a:lvl2pPr>
            <a:lvl3pPr marL="1371600" lvl="2" indent="-228600" algn="l">
              <a:lnSpc>
                <a:spcPct val="120000"/>
              </a:lnSpc>
              <a:spcBef>
                <a:spcPts val="0"/>
              </a:spcBef>
              <a:spcAft>
                <a:spcPts val="0"/>
              </a:spcAft>
              <a:buClr>
                <a:schemeClr val="accent2"/>
              </a:buClr>
              <a:buSzPts val="100"/>
              <a:buNone/>
              <a:defRPr sz="100">
                <a:solidFill>
                  <a:schemeClr val="accent2"/>
                </a:solidFill>
              </a:defRPr>
            </a:lvl3pPr>
            <a:lvl4pPr marL="1828800" lvl="3" indent="-228600" algn="l">
              <a:lnSpc>
                <a:spcPct val="120000"/>
              </a:lnSpc>
              <a:spcBef>
                <a:spcPts val="0"/>
              </a:spcBef>
              <a:spcAft>
                <a:spcPts val="0"/>
              </a:spcAft>
              <a:buClr>
                <a:schemeClr val="accent2"/>
              </a:buClr>
              <a:buSzPts val="100"/>
              <a:buNone/>
              <a:defRPr sz="100">
                <a:solidFill>
                  <a:schemeClr val="accent2"/>
                </a:solidFill>
              </a:defRPr>
            </a:lvl4pPr>
            <a:lvl5pPr marL="2286000" lvl="4" indent="-228600" algn="l">
              <a:lnSpc>
                <a:spcPct val="120000"/>
              </a:lnSpc>
              <a:spcBef>
                <a:spcPts val="0"/>
              </a:spcBef>
              <a:spcAft>
                <a:spcPts val="0"/>
              </a:spcAft>
              <a:buClr>
                <a:schemeClr val="accent2"/>
              </a:buClr>
              <a:buSzPts val="100"/>
              <a:buNone/>
              <a:defRPr sz="100">
                <a:solidFill>
                  <a:schemeClr val="accent2"/>
                </a:solidFill>
              </a:defRPr>
            </a:lvl5pPr>
            <a:lvl6pPr marL="2743200" lvl="5" indent="-234950" algn="l">
              <a:lnSpc>
                <a:spcPct val="90000"/>
              </a:lnSpc>
              <a:spcBef>
                <a:spcPts val="500"/>
              </a:spcBef>
              <a:spcAft>
                <a:spcPts val="0"/>
              </a:spcAft>
              <a:buClr>
                <a:schemeClr val="accent2"/>
              </a:buClr>
              <a:buSzPts val="100"/>
              <a:buChar char="•"/>
              <a:defRPr>
                <a:solidFill>
                  <a:schemeClr val="accent2"/>
                </a:solidFill>
              </a:defRPr>
            </a:lvl6pPr>
            <a:lvl7pPr marL="3200400" lvl="6" indent="-234950" algn="l">
              <a:lnSpc>
                <a:spcPct val="90000"/>
              </a:lnSpc>
              <a:spcBef>
                <a:spcPts val="500"/>
              </a:spcBef>
              <a:spcAft>
                <a:spcPts val="0"/>
              </a:spcAft>
              <a:buClr>
                <a:schemeClr val="accent2"/>
              </a:buClr>
              <a:buSzPts val="100"/>
              <a:buChar char="•"/>
              <a:defRPr>
                <a:solidFill>
                  <a:schemeClr val="accent2"/>
                </a:solidFill>
              </a:defRPr>
            </a:lvl7pPr>
            <a:lvl8pPr marL="3657600" lvl="7" indent="-234950" algn="l">
              <a:lnSpc>
                <a:spcPct val="90000"/>
              </a:lnSpc>
              <a:spcBef>
                <a:spcPts val="500"/>
              </a:spcBef>
              <a:spcAft>
                <a:spcPts val="0"/>
              </a:spcAft>
              <a:buClr>
                <a:schemeClr val="accent2"/>
              </a:buClr>
              <a:buSzPts val="100"/>
              <a:buChar char="•"/>
              <a:defRPr>
                <a:solidFill>
                  <a:schemeClr val="accent2"/>
                </a:solidFill>
              </a:defRPr>
            </a:lvl8pPr>
            <a:lvl9pPr marL="4114800" lvl="8" indent="-234950" algn="l">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45" name="Google Shape;1045;p72"/>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slide 5">
  <p:cSld name="Picture slide 5">
    <p:bg>
      <p:bgPr>
        <a:solidFill>
          <a:schemeClr val="lt1"/>
        </a:solidFill>
        <a:effectLst/>
      </p:bgPr>
    </p:bg>
    <p:spTree>
      <p:nvGrpSpPr>
        <p:cNvPr id="1" name="Shape 1046"/>
        <p:cNvGrpSpPr/>
        <p:nvPr/>
      </p:nvGrpSpPr>
      <p:grpSpPr>
        <a:xfrm>
          <a:off x="0" y="0"/>
          <a:ext cx="0" cy="0"/>
          <a:chOff x="0" y="0"/>
          <a:chExt cx="0" cy="0"/>
        </a:xfrm>
      </p:grpSpPr>
      <p:sp>
        <p:nvSpPr>
          <p:cNvPr id="1047" name="Google Shape;1047;p73"/>
          <p:cNvSpPr>
            <a:spLocks noGrp="1"/>
          </p:cNvSpPr>
          <p:nvPr>
            <p:ph type="pic" idx="2"/>
          </p:nvPr>
        </p:nvSpPr>
        <p:spPr>
          <a:xfrm>
            <a:off x="6096600" y="0"/>
            <a:ext cx="6096600" cy="6858000"/>
          </a:xfrm>
          <a:prstGeom prst="rect">
            <a:avLst/>
          </a:prstGeom>
          <a:solidFill>
            <a:schemeClr val="lt1">
              <a:alpha val="49411"/>
            </a:schemeClr>
          </a:solidFill>
          <a:ln>
            <a:noFill/>
          </a:ln>
        </p:spPr>
      </p:sp>
      <p:sp>
        <p:nvSpPr>
          <p:cNvPr id="1048" name="Google Shape;1048;p73"/>
          <p:cNvSpPr/>
          <p:nvPr/>
        </p:nvSpPr>
        <p:spPr>
          <a:xfrm rot="5400000">
            <a:off x="-380700" y="380700"/>
            <a:ext cx="6858000" cy="6096600"/>
          </a:xfrm>
          <a:prstGeom prst="round2SameRect">
            <a:avLst>
              <a:gd name="adj1" fmla="val 0"/>
              <a:gd name="adj2" fmla="val 0"/>
            </a:avLst>
          </a:prstGeom>
          <a:solidFill>
            <a:schemeClr val="accent6"/>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49" name="Google Shape;1049;p7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50" name="Google Shape;1050;p73"/>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dk1"/>
              </a:buClr>
              <a:buSzPts val="3200"/>
              <a:buFont typeface="Didact Gothic"/>
              <a:buNone/>
              <a:defRPr sz="32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slide 6">
  <p:cSld name="Picture slide 6">
    <p:bg>
      <p:bgPr>
        <a:solidFill>
          <a:schemeClr val="dk2"/>
        </a:solidFill>
        <a:effectLst/>
      </p:bgPr>
    </p:bg>
    <p:spTree>
      <p:nvGrpSpPr>
        <p:cNvPr id="1" name="Shape 1051"/>
        <p:cNvGrpSpPr/>
        <p:nvPr/>
      </p:nvGrpSpPr>
      <p:grpSpPr>
        <a:xfrm>
          <a:off x="0" y="0"/>
          <a:ext cx="0" cy="0"/>
          <a:chOff x="0" y="0"/>
          <a:chExt cx="0" cy="0"/>
        </a:xfrm>
      </p:grpSpPr>
      <p:sp>
        <p:nvSpPr>
          <p:cNvPr id="1052" name="Google Shape;1052;p74"/>
          <p:cNvSpPr>
            <a:spLocks noGrp="1"/>
          </p:cNvSpPr>
          <p:nvPr>
            <p:ph type="pic" idx="2"/>
          </p:nvPr>
        </p:nvSpPr>
        <p:spPr>
          <a:xfrm>
            <a:off x="6936474" y="765175"/>
            <a:ext cx="3589500" cy="5327700"/>
          </a:xfrm>
          <a:prstGeom prst="rect">
            <a:avLst/>
          </a:prstGeom>
          <a:solidFill>
            <a:schemeClr val="lt1">
              <a:alpha val="49411"/>
            </a:schemeClr>
          </a:solidFill>
          <a:ln>
            <a:noFill/>
          </a:ln>
        </p:spPr>
      </p:sp>
      <p:sp>
        <p:nvSpPr>
          <p:cNvPr id="1053" name="Google Shape;1053;p7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54" name="Google Shape;1054;p74"/>
          <p:cNvSpPr txBox="1">
            <a:spLocks noGrp="1"/>
          </p:cNvSpPr>
          <p:nvPr>
            <p:ph type="title"/>
          </p:nvPr>
        </p:nvSpPr>
        <p:spPr>
          <a:xfrm>
            <a:off x="839869" y="1543050"/>
            <a:ext cx="5256600" cy="4476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dk1"/>
              </a:buClr>
              <a:buSzPts val="3200"/>
              <a:buFont typeface="Didact Gothic"/>
              <a:buNone/>
              <a:defRPr sz="32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1055" name="Google Shape;1055;p74"/>
          <p:cNvGrpSpPr/>
          <p:nvPr/>
        </p:nvGrpSpPr>
        <p:grpSpPr>
          <a:xfrm>
            <a:off x="11648099" y="272519"/>
            <a:ext cx="245452" cy="242128"/>
            <a:chOff x="266542" y="6326171"/>
            <a:chExt cx="245428" cy="242128"/>
          </a:xfrm>
        </p:grpSpPr>
        <p:sp>
          <p:nvSpPr>
            <p:cNvPr id="1056" name="Google Shape;1056;p7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7" name="Google Shape;1057;p7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8" name="Google Shape;1058;p7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9" name="Google Shape;1059;p7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60" name="Google Shape;1060;p7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61" name="Google Shape;1061;p7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62" name="Google Shape;1062;p7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63" name="Google Shape;1063;p74"/>
          <p:cNvSpPr txBox="1">
            <a:spLocks noGrp="1"/>
          </p:cNvSpPr>
          <p:nvPr>
            <p:ph type="body" idx="1"/>
          </p:nvPr>
        </p:nvSpPr>
        <p:spPr>
          <a:xfrm>
            <a:off x="839875" y="2390775"/>
            <a:ext cx="5256600" cy="3702000"/>
          </a:xfrm>
          <a:prstGeom prst="rect">
            <a:avLst/>
          </a:prstGeom>
          <a:noFill/>
          <a:ln>
            <a:noFill/>
          </a:ln>
        </p:spPr>
        <p:txBody>
          <a:bodyPr spcFirstLastPara="1" wrap="square" lIns="0" tIns="0" rIns="0" bIns="0" anchor="t" anchorCtr="0">
            <a:noAutofit/>
          </a:bodyPr>
          <a:lstStyle>
            <a:lvl1pPr marL="457200" lvl="0" indent="-317500" algn="l">
              <a:lnSpc>
                <a:spcPct val="140000"/>
              </a:lnSpc>
              <a:spcBef>
                <a:spcPts val="0"/>
              </a:spcBef>
              <a:spcAft>
                <a:spcPts val="0"/>
              </a:spcAft>
              <a:buSzPts val="1400"/>
              <a:buChar char="→"/>
              <a:defRPr sz="1400"/>
            </a:lvl1pPr>
            <a:lvl2pPr marL="914400" lvl="1" indent="-317500" algn="l">
              <a:lnSpc>
                <a:spcPct val="140000"/>
              </a:lnSpc>
              <a:spcBef>
                <a:spcPts val="0"/>
              </a:spcBef>
              <a:spcAft>
                <a:spcPts val="0"/>
              </a:spcAft>
              <a:buSzPts val="1400"/>
              <a:buChar char="→"/>
              <a:defRPr sz="1400"/>
            </a:lvl2pPr>
            <a:lvl3pPr marL="1371600" lvl="2" indent="-317500" algn="l">
              <a:lnSpc>
                <a:spcPct val="140000"/>
              </a:lnSpc>
              <a:spcBef>
                <a:spcPts val="0"/>
              </a:spcBef>
              <a:spcAft>
                <a:spcPts val="0"/>
              </a:spcAft>
              <a:buSzPts val="1400"/>
              <a:buChar char="→"/>
              <a:defRPr sz="1400"/>
            </a:lvl3pPr>
            <a:lvl4pPr marL="1828800" lvl="3" indent="-317500" algn="l">
              <a:lnSpc>
                <a:spcPct val="140000"/>
              </a:lnSpc>
              <a:spcBef>
                <a:spcPts val="0"/>
              </a:spcBef>
              <a:spcAft>
                <a:spcPts val="0"/>
              </a:spcAft>
              <a:buSzPts val="1400"/>
              <a:buChar char="→"/>
              <a:defRPr sz="1400"/>
            </a:lvl4pPr>
            <a:lvl5pPr marL="2286000" lvl="4" indent="-317500" algn="l">
              <a:lnSpc>
                <a:spcPct val="140000"/>
              </a:lnSpc>
              <a:spcBef>
                <a:spcPts val="0"/>
              </a:spcBef>
              <a:spcAft>
                <a:spcPts val="0"/>
              </a:spcAft>
              <a:buSzPts val="1400"/>
              <a:buChar char="→"/>
              <a:defRPr sz="1400"/>
            </a:lvl5pPr>
            <a:lvl6pPr marL="2743200" lvl="5" indent="-254000" algn="l">
              <a:lnSpc>
                <a:spcPct val="140000"/>
              </a:lnSpc>
              <a:spcBef>
                <a:spcPts val="0"/>
              </a:spcBef>
              <a:spcAft>
                <a:spcPts val="0"/>
              </a:spcAft>
              <a:buSzPts val="400"/>
              <a:buChar char="•"/>
              <a:defRPr sz="400"/>
            </a:lvl6pPr>
            <a:lvl7pPr marL="3200400" lvl="6" indent="-254000" algn="l">
              <a:lnSpc>
                <a:spcPct val="140000"/>
              </a:lnSpc>
              <a:spcBef>
                <a:spcPts val="0"/>
              </a:spcBef>
              <a:spcAft>
                <a:spcPts val="0"/>
              </a:spcAft>
              <a:buSzPts val="400"/>
              <a:buChar char="•"/>
              <a:defRPr sz="400"/>
            </a:lvl7pPr>
            <a:lvl8pPr marL="3657600" lvl="7" indent="-254000" algn="l">
              <a:lnSpc>
                <a:spcPct val="140000"/>
              </a:lnSpc>
              <a:spcBef>
                <a:spcPts val="0"/>
              </a:spcBef>
              <a:spcAft>
                <a:spcPts val="0"/>
              </a:spcAft>
              <a:buSzPts val="400"/>
              <a:buChar char="•"/>
              <a:defRPr sz="400"/>
            </a:lvl8pPr>
            <a:lvl9pPr marL="4114800" lvl="8" indent="-254000" algn="l">
              <a:lnSpc>
                <a:spcPct val="140000"/>
              </a:lnSpc>
              <a:spcBef>
                <a:spcPts val="0"/>
              </a:spcBef>
              <a:spcAft>
                <a:spcPts val="0"/>
              </a:spcAft>
              <a:buSzPts val="400"/>
              <a:buChar char="•"/>
              <a:defRPr sz="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ur Team 2">
  <p:cSld name="Our Team 2">
    <p:bg>
      <p:bgPr>
        <a:solidFill>
          <a:schemeClr val="lt1"/>
        </a:solidFill>
        <a:effectLst/>
      </p:bgPr>
    </p:bg>
    <p:spTree>
      <p:nvGrpSpPr>
        <p:cNvPr id="1" name="Shape 106"/>
        <p:cNvGrpSpPr/>
        <p:nvPr/>
      </p:nvGrpSpPr>
      <p:grpSpPr>
        <a:xfrm>
          <a:off x="0" y="0"/>
          <a:ext cx="0" cy="0"/>
          <a:chOff x="0" y="0"/>
          <a:chExt cx="0" cy="0"/>
        </a:xfrm>
      </p:grpSpPr>
      <p:sp>
        <p:nvSpPr>
          <p:cNvPr id="107" name="Google Shape;107;p30"/>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08" name="Google Shape;108;p30"/>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09" name="Google Shape;109;p30"/>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110" name="Google Shape;110;p30"/>
          <p:cNvGrpSpPr/>
          <p:nvPr/>
        </p:nvGrpSpPr>
        <p:grpSpPr>
          <a:xfrm>
            <a:off x="11648099" y="272519"/>
            <a:ext cx="245452" cy="242128"/>
            <a:chOff x="266542" y="6326171"/>
            <a:chExt cx="245428" cy="242128"/>
          </a:xfrm>
        </p:grpSpPr>
        <p:sp>
          <p:nvSpPr>
            <p:cNvPr id="111" name="Google Shape;111;p3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2" name="Google Shape;112;p3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3" name="Google Shape;113;p3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 name="Google Shape;114;p3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5" name="Google Shape;115;p3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6" name="Google Shape;116;p3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7" name="Google Shape;117;p3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8" name="Google Shape;118;p30"/>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9" name="Google Shape;119;p30"/>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120" name="Google Shape;120;p30"/>
          <p:cNvSpPr>
            <a:spLocks noGrp="1"/>
          </p:cNvSpPr>
          <p:nvPr>
            <p:ph type="pic" idx="4"/>
          </p:nvPr>
        </p:nvSpPr>
        <p:spPr>
          <a:xfrm>
            <a:off x="5867260" y="2967857"/>
            <a:ext cx="923400" cy="923400"/>
          </a:xfrm>
          <a:prstGeom prst="ellipse">
            <a:avLst/>
          </a:prstGeom>
          <a:solidFill>
            <a:schemeClr val="lt1">
              <a:alpha val="69411"/>
            </a:schemeClr>
          </a:solidFill>
          <a:ln>
            <a:noFill/>
          </a:ln>
        </p:spPr>
      </p:sp>
      <p:sp>
        <p:nvSpPr>
          <p:cNvPr id="121" name="Google Shape;121;p30"/>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22" name="Google Shape;122;p30"/>
          <p:cNvSpPr>
            <a:spLocks noGrp="1"/>
          </p:cNvSpPr>
          <p:nvPr>
            <p:ph type="pic" idx="6"/>
          </p:nvPr>
        </p:nvSpPr>
        <p:spPr>
          <a:xfrm>
            <a:off x="5867260" y="4781491"/>
            <a:ext cx="923400" cy="923400"/>
          </a:xfrm>
          <a:prstGeom prst="ellipse">
            <a:avLst/>
          </a:prstGeom>
          <a:solidFill>
            <a:schemeClr val="lt1">
              <a:alpha val="69411"/>
            </a:schemeClr>
          </a:solidFill>
          <a:ln>
            <a:noFill/>
          </a:ln>
        </p:spPr>
      </p:sp>
      <p:sp>
        <p:nvSpPr>
          <p:cNvPr id="123" name="Google Shape;123;p3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24" name="Google Shape;124;p30"/>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25" name="Google Shape;125;p30"/>
          <p:cNvSpPr txBox="1">
            <a:spLocks noGrp="1"/>
          </p:cNvSpPr>
          <p:nvPr>
            <p:ph type="subTitle" idx="8"/>
          </p:nvPr>
        </p:nvSpPr>
        <p:spPr>
          <a:xfrm>
            <a:off x="7471312"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26" name="Google Shape;126;p30"/>
          <p:cNvSpPr txBox="1">
            <a:spLocks noGrp="1"/>
          </p:cNvSpPr>
          <p:nvPr>
            <p:ph type="body" idx="9"/>
          </p:nvPr>
        </p:nvSpPr>
        <p:spPr>
          <a:xfrm>
            <a:off x="7471300"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127" name="Google Shape;127;p30"/>
          <p:cNvSpPr txBox="1">
            <a:spLocks noGrp="1"/>
          </p:cNvSpPr>
          <p:nvPr>
            <p:ph type="subTitle" idx="13"/>
          </p:nvPr>
        </p:nvSpPr>
        <p:spPr>
          <a:xfrm>
            <a:off x="7471312"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28" name="Google Shape;128;p30"/>
          <p:cNvSpPr txBox="1">
            <a:spLocks noGrp="1"/>
          </p:cNvSpPr>
          <p:nvPr>
            <p:ph type="body" idx="14"/>
          </p:nvPr>
        </p:nvSpPr>
        <p:spPr>
          <a:xfrm>
            <a:off x="7471300"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129" name="Google Shape;129;p30"/>
          <p:cNvSpPr txBox="1">
            <a:spLocks noGrp="1"/>
          </p:cNvSpPr>
          <p:nvPr>
            <p:ph type="subTitle" idx="15"/>
          </p:nvPr>
        </p:nvSpPr>
        <p:spPr>
          <a:xfrm>
            <a:off x="7471312"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30" name="Google Shape;130;p30"/>
          <p:cNvSpPr txBox="1">
            <a:spLocks noGrp="1"/>
          </p:cNvSpPr>
          <p:nvPr>
            <p:ph type="body" idx="16"/>
          </p:nvPr>
        </p:nvSpPr>
        <p:spPr>
          <a:xfrm>
            <a:off x="7471300"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lanning">
  <p:cSld name="Planning">
    <p:bg>
      <p:bgPr>
        <a:solidFill>
          <a:schemeClr val="dk2"/>
        </a:solidFill>
        <a:effectLst/>
      </p:bgPr>
    </p:bg>
    <p:spTree>
      <p:nvGrpSpPr>
        <p:cNvPr id="1" name="Shape 1064"/>
        <p:cNvGrpSpPr/>
        <p:nvPr/>
      </p:nvGrpSpPr>
      <p:grpSpPr>
        <a:xfrm>
          <a:off x="0" y="0"/>
          <a:ext cx="0" cy="0"/>
          <a:chOff x="0" y="0"/>
          <a:chExt cx="0" cy="0"/>
        </a:xfrm>
      </p:grpSpPr>
      <p:sp>
        <p:nvSpPr>
          <p:cNvPr id="1065" name="Google Shape;1065;p75"/>
          <p:cNvSpPr>
            <a:spLocks noGrp="1"/>
          </p:cNvSpPr>
          <p:nvPr>
            <p:ph type="body" idx="1"/>
          </p:nvPr>
        </p:nvSpPr>
        <p:spPr>
          <a:xfrm>
            <a:off x="4414038" y="5579356"/>
            <a:ext cx="5926200" cy="438000"/>
          </a:xfrm>
          <a:prstGeom prst="roundRect">
            <a:avLst>
              <a:gd name="adj" fmla="val 15065"/>
            </a:avLst>
          </a:prstGeom>
          <a:solidFill>
            <a:schemeClr val="accent5"/>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5"/>
              </a:buClr>
              <a:buSzPts val="1600"/>
              <a:buNone/>
              <a:defRPr sz="1600">
                <a:solidFill>
                  <a:schemeClr val="accent5"/>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6" name="Google Shape;1066;p75"/>
          <p:cNvSpPr>
            <a:spLocks noGrp="1"/>
          </p:cNvSpPr>
          <p:nvPr>
            <p:ph type="body" idx="2"/>
          </p:nvPr>
        </p:nvSpPr>
        <p:spPr>
          <a:xfrm>
            <a:off x="1571986" y="4064721"/>
            <a:ext cx="10321200" cy="364200"/>
          </a:xfrm>
          <a:prstGeom prst="roundRect">
            <a:avLst>
              <a:gd name="adj" fmla="val 14995"/>
            </a:avLst>
          </a:prstGeom>
          <a:solidFill>
            <a:schemeClr val="accent3"/>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3"/>
              </a:buClr>
              <a:buSzPts val="1600"/>
              <a:buNone/>
              <a:defRPr sz="1600">
                <a:solidFill>
                  <a:schemeClr val="accent3"/>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7" name="Google Shape;1067;p75"/>
          <p:cNvSpPr>
            <a:spLocks noGrp="1"/>
          </p:cNvSpPr>
          <p:nvPr>
            <p:ph type="body" idx="3"/>
          </p:nvPr>
        </p:nvSpPr>
        <p:spPr>
          <a:xfrm>
            <a:off x="298762" y="4650196"/>
            <a:ext cx="11594400" cy="707700"/>
          </a:xfrm>
          <a:prstGeom prst="roundRect">
            <a:avLst>
              <a:gd name="adj" fmla="val 7818"/>
            </a:avLst>
          </a:prstGeom>
          <a:solidFill>
            <a:schemeClr val="accen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1"/>
              </a:buClr>
              <a:buSzPts val="1600"/>
              <a:buNone/>
              <a:defRPr sz="1600">
                <a:solidFill>
                  <a:schemeClr val="accen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8" name="Google Shape;1068;p75"/>
          <p:cNvSpPr>
            <a:spLocks noGrp="1"/>
          </p:cNvSpPr>
          <p:nvPr>
            <p:ph type="body" idx="4"/>
          </p:nvPr>
        </p:nvSpPr>
        <p:spPr>
          <a:xfrm>
            <a:off x="1571986" y="3268299"/>
            <a:ext cx="10321200" cy="575100"/>
          </a:xfrm>
          <a:prstGeom prst="roundRect">
            <a:avLst>
              <a:gd name="adj" fmla="val 9618"/>
            </a:avLst>
          </a:prstGeom>
          <a:solidFill>
            <a:schemeClr val="accent4"/>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4"/>
              </a:buClr>
              <a:buSzPts val="1600"/>
              <a:buNone/>
              <a:defRPr sz="1600">
                <a:solidFill>
                  <a:schemeClr val="accent4"/>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9" name="Google Shape;1069;p75"/>
          <p:cNvSpPr>
            <a:spLocks noGrp="1"/>
          </p:cNvSpPr>
          <p:nvPr>
            <p:ph type="body" idx="5"/>
          </p:nvPr>
        </p:nvSpPr>
        <p:spPr>
          <a:xfrm>
            <a:off x="1133867" y="2734745"/>
            <a:ext cx="10759200" cy="312300"/>
          </a:xfrm>
          <a:prstGeom prst="roundRect">
            <a:avLst>
              <a:gd name="adj" fmla="val 17347"/>
            </a:avLst>
          </a:prstGeom>
          <a:solidFill>
            <a:schemeClr val="accent6"/>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6"/>
              </a:buClr>
              <a:buSzPts val="1600"/>
              <a:buNone/>
              <a:defRPr sz="1600">
                <a:solidFill>
                  <a:schemeClr val="accent6"/>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0" name="Google Shape;1070;p75"/>
          <p:cNvSpPr>
            <a:spLocks noGrp="1"/>
          </p:cNvSpPr>
          <p:nvPr>
            <p:ph type="body" idx="6"/>
          </p:nvPr>
        </p:nvSpPr>
        <p:spPr>
          <a:xfrm>
            <a:off x="298761" y="2201191"/>
            <a:ext cx="11594400" cy="312300"/>
          </a:xfrm>
          <a:prstGeom prst="roundRect">
            <a:avLst>
              <a:gd name="adj" fmla="val 17347"/>
            </a:avLst>
          </a:prstGeom>
          <a:solidFill>
            <a:schemeClr val="accent2"/>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2"/>
              </a:buClr>
              <a:buSzPts val="1600"/>
              <a:buNone/>
              <a:defRPr sz="1600">
                <a:solidFill>
                  <a:schemeClr val="accent2"/>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1" name="Google Shape;1071;p75"/>
          <p:cNvSpPr>
            <a:spLocks noGrp="1"/>
          </p:cNvSpPr>
          <p:nvPr>
            <p:ph type="body" idx="7"/>
          </p:nvPr>
        </p:nvSpPr>
        <p:spPr>
          <a:xfrm>
            <a:off x="298761" y="1388683"/>
            <a:ext cx="11594400" cy="593100"/>
          </a:xfrm>
          <a:prstGeom prst="roundRect">
            <a:avLst>
              <a:gd name="adj" fmla="val 12635"/>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1"/>
              </a:buClr>
              <a:buSzPts val="1600"/>
              <a:buNone/>
              <a:defRPr sz="1600">
                <a:solidFill>
                  <a:schemeClr val="l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2" name="Google Shape;1072;p7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73" name="Google Shape;1073;p75"/>
          <p:cNvSpPr txBox="1">
            <a:spLocks noGrp="1"/>
          </p:cNvSpPr>
          <p:nvPr>
            <p:ph type="title"/>
          </p:nvPr>
        </p:nvSpPr>
        <p:spPr>
          <a:xfrm>
            <a:off x="281015" y="646770"/>
            <a:ext cx="11612400" cy="34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74" name="Google Shape;1074;p75"/>
          <p:cNvSpPr txBox="1">
            <a:spLocks noGrp="1"/>
          </p:cNvSpPr>
          <p:nvPr>
            <p:ph type="body" idx="8"/>
          </p:nvPr>
        </p:nvSpPr>
        <p:spPr>
          <a:xfrm>
            <a:off x="637732"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5" name="Google Shape;1075;p75"/>
          <p:cNvSpPr txBox="1">
            <a:spLocks noGrp="1"/>
          </p:cNvSpPr>
          <p:nvPr>
            <p:ph type="body" idx="9"/>
          </p:nvPr>
        </p:nvSpPr>
        <p:spPr>
          <a:xfrm>
            <a:off x="2485627"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6" name="Google Shape;1076;p75"/>
          <p:cNvSpPr txBox="1">
            <a:spLocks noGrp="1"/>
          </p:cNvSpPr>
          <p:nvPr>
            <p:ph type="body" idx="13"/>
          </p:nvPr>
        </p:nvSpPr>
        <p:spPr>
          <a:xfrm>
            <a:off x="5471541"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7" name="Google Shape;1077;p75"/>
          <p:cNvSpPr txBox="1">
            <a:spLocks noGrp="1"/>
          </p:cNvSpPr>
          <p:nvPr>
            <p:ph type="body" idx="14"/>
          </p:nvPr>
        </p:nvSpPr>
        <p:spPr>
          <a:xfrm>
            <a:off x="9243202"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8" name="Google Shape;1078;p75"/>
          <p:cNvSpPr txBox="1">
            <a:spLocks noGrp="1"/>
          </p:cNvSpPr>
          <p:nvPr>
            <p:ph type="body" idx="15"/>
          </p:nvPr>
        </p:nvSpPr>
        <p:spPr>
          <a:xfrm>
            <a:off x="43835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9" name="Google Shape;1079;p75"/>
          <p:cNvSpPr txBox="1">
            <a:spLocks noGrp="1"/>
          </p:cNvSpPr>
          <p:nvPr>
            <p:ph type="body" idx="16"/>
          </p:nvPr>
        </p:nvSpPr>
        <p:spPr>
          <a:xfrm>
            <a:off x="818615"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0" name="Google Shape;1080;p75"/>
          <p:cNvSpPr txBox="1">
            <a:spLocks noGrp="1"/>
          </p:cNvSpPr>
          <p:nvPr>
            <p:ph type="body" idx="17"/>
          </p:nvPr>
        </p:nvSpPr>
        <p:spPr>
          <a:xfrm>
            <a:off x="1198876"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1" name="Google Shape;1081;p75"/>
          <p:cNvSpPr txBox="1">
            <a:spLocks noGrp="1"/>
          </p:cNvSpPr>
          <p:nvPr>
            <p:ph type="body" idx="18"/>
          </p:nvPr>
        </p:nvSpPr>
        <p:spPr>
          <a:xfrm>
            <a:off x="1579137"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2" name="Google Shape;1082;p75"/>
          <p:cNvSpPr txBox="1">
            <a:spLocks noGrp="1"/>
          </p:cNvSpPr>
          <p:nvPr>
            <p:ph type="body" idx="19"/>
          </p:nvPr>
        </p:nvSpPr>
        <p:spPr>
          <a:xfrm>
            <a:off x="2136138"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3" name="Google Shape;1083;p75"/>
          <p:cNvSpPr txBox="1">
            <a:spLocks noGrp="1"/>
          </p:cNvSpPr>
          <p:nvPr>
            <p:ph type="body" idx="20"/>
          </p:nvPr>
        </p:nvSpPr>
        <p:spPr>
          <a:xfrm>
            <a:off x="2706044"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4" name="Google Shape;1084;p75"/>
          <p:cNvSpPr txBox="1">
            <a:spLocks noGrp="1"/>
          </p:cNvSpPr>
          <p:nvPr>
            <p:ph type="body" idx="21"/>
          </p:nvPr>
        </p:nvSpPr>
        <p:spPr>
          <a:xfrm>
            <a:off x="3275950"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5" name="Google Shape;1085;p75"/>
          <p:cNvSpPr txBox="1">
            <a:spLocks noGrp="1"/>
          </p:cNvSpPr>
          <p:nvPr>
            <p:ph type="body" idx="22"/>
          </p:nvPr>
        </p:nvSpPr>
        <p:spPr>
          <a:xfrm>
            <a:off x="3845856"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6" name="Google Shape;1086;p75"/>
          <p:cNvSpPr txBox="1">
            <a:spLocks noGrp="1"/>
          </p:cNvSpPr>
          <p:nvPr>
            <p:ph type="body" idx="23"/>
          </p:nvPr>
        </p:nvSpPr>
        <p:spPr>
          <a:xfrm>
            <a:off x="4505730"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7" name="Google Shape;1087;p75"/>
          <p:cNvSpPr txBox="1">
            <a:spLocks noGrp="1"/>
          </p:cNvSpPr>
          <p:nvPr>
            <p:ph type="body" idx="24"/>
          </p:nvPr>
        </p:nvSpPr>
        <p:spPr>
          <a:xfrm>
            <a:off x="5485452"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8" name="Google Shape;1088;p75"/>
          <p:cNvSpPr txBox="1">
            <a:spLocks noGrp="1"/>
          </p:cNvSpPr>
          <p:nvPr>
            <p:ph type="body" idx="25"/>
          </p:nvPr>
        </p:nvSpPr>
        <p:spPr>
          <a:xfrm>
            <a:off x="646517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9" name="Google Shape;1089;p75"/>
          <p:cNvSpPr txBox="1">
            <a:spLocks noGrp="1"/>
          </p:cNvSpPr>
          <p:nvPr>
            <p:ph type="body" idx="26"/>
          </p:nvPr>
        </p:nvSpPr>
        <p:spPr>
          <a:xfrm>
            <a:off x="7444895"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0" name="Google Shape;1090;p75"/>
          <p:cNvSpPr txBox="1">
            <a:spLocks noGrp="1"/>
          </p:cNvSpPr>
          <p:nvPr>
            <p:ph type="body" idx="27"/>
          </p:nvPr>
        </p:nvSpPr>
        <p:spPr>
          <a:xfrm>
            <a:off x="825402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1" name="Google Shape;1091;p75"/>
          <p:cNvSpPr txBox="1">
            <a:spLocks noGrp="1"/>
          </p:cNvSpPr>
          <p:nvPr>
            <p:ph type="body" idx="28"/>
          </p:nvPr>
        </p:nvSpPr>
        <p:spPr>
          <a:xfrm>
            <a:off x="9780991"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2" name="Google Shape;1092;p75"/>
          <p:cNvSpPr txBox="1">
            <a:spLocks noGrp="1"/>
          </p:cNvSpPr>
          <p:nvPr>
            <p:ph type="body" idx="29"/>
          </p:nvPr>
        </p:nvSpPr>
        <p:spPr>
          <a:xfrm>
            <a:off x="11307958"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3" name="Google Shape;1093;p75"/>
          <p:cNvSpPr txBox="1">
            <a:spLocks noGrp="1"/>
          </p:cNvSpPr>
          <p:nvPr>
            <p:ph type="body" idx="30"/>
          </p:nvPr>
        </p:nvSpPr>
        <p:spPr>
          <a:xfrm>
            <a:off x="1133867" y="2600920"/>
            <a:ext cx="1459500" cy="126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4" name="Google Shape;1094;p75"/>
          <p:cNvSpPr txBox="1">
            <a:spLocks noGrp="1"/>
          </p:cNvSpPr>
          <p:nvPr>
            <p:ph type="body" idx="31"/>
          </p:nvPr>
        </p:nvSpPr>
        <p:spPr>
          <a:xfrm>
            <a:off x="1565845" y="3135994"/>
            <a:ext cx="1459500" cy="1281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5" name="Google Shape;1095;p75"/>
          <p:cNvSpPr txBox="1">
            <a:spLocks noGrp="1"/>
          </p:cNvSpPr>
          <p:nvPr>
            <p:ph type="body" idx="32"/>
          </p:nvPr>
        </p:nvSpPr>
        <p:spPr>
          <a:xfrm>
            <a:off x="1565845" y="3930894"/>
            <a:ext cx="1459500" cy="126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6" name="Google Shape;1096;p75"/>
          <p:cNvSpPr txBox="1">
            <a:spLocks noGrp="1"/>
          </p:cNvSpPr>
          <p:nvPr>
            <p:ph type="body" idx="33"/>
          </p:nvPr>
        </p:nvSpPr>
        <p:spPr>
          <a:xfrm>
            <a:off x="312124" y="4519230"/>
            <a:ext cx="1459500" cy="123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7" name="Google Shape;1097;p75"/>
          <p:cNvSpPr txBox="1">
            <a:spLocks noGrp="1"/>
          </p:cNvSpPr>
          <p:nvPr>
            <p:ph type="body" idx="34"/>
          </p:nvPr>
        </p:nvSpPr>
        <p:spPr>
          <a:xfrm>
            <a:off x="4414298" y="5448155"/>
            <a:ext cx="1459500" cy="1296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098" name="Google Shape;1098;p75"/>
          <p:cNvGrpSpPr/>
          <p:nvPr/>
        </p:nvGrpSpPr>
        <p:grpSpPr>
          <a:xfrm>
            <a:off x="11648099" y="272519"/>
            <a:ext cx="245452" cy="242128"/>
            <a:chOff x="266542" y="6326171"/>
            <a:chExt cx="245428" cy="242128"/>
          </a:xfrm>
        </p:grpSpPr>
        <p:sp>
          <p:nvSpPr>
            <p:cNvPr id="1099" name="Google Shape;1099;p7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0" name="Google Shape;1100;p7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1" name="Google Shape;1101;p7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2" name="Google Shape;1102;p7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3" name="Google Shape;1103;p7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4" name="Google Shape;1104;p7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05" name="Google Shape;1105;p7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106" name="Google Shape;1106;p75"/>
          <p:cNvSpPr txBox="1">
            <a:spLocks noGrp="1"/>
          </p:cNvSpPr>
          <p:nvPr>
            <p:ph type="subTitle" idx="3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ur Team 2 3">
  <p:cSld name="Our Team 2_3">
    <p:bg>
      <p:bgPr>
        <a:solidFill>
          <a:schemeClr val="lt1"/>
        </a:solidFill>
        <a:effectLst/>
      </p:bgPr>
    </p:bg>
    <p:spTree>
      <p:nvGrpSpPr>
        <p:cNvPr id="1" name="Shape 1107"/>
        <p:cNvGrpSpPr/>
        <p:nvPr/>
      </p:nvGrpSpPr>
      <p:grpSpPr>
        <a:xfrm>
          <a:off x="0" y="0"/>
          <a:ext cx="0" cy="0"/>
          <a:chOff x="0" y="0"/>
          <a:chExt cx="0" cy="0"/>
        </a:xfrm>
      </p:grpSpPr>
      <p:sp>
        <p:nvSpPr>
          <p:cNvPr id="1108" name="Google Shape;1108;p7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109" name="Google Shape;1109;p76"/>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10" name="Google Shape;1110;p76"/>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11" name="Google Shape;1111;p76"/>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800"/>
              <a:buNone/>
              <a:defRPr sz="800" b="0">
                <a:solidFill>
                  <a:schemeClr val="dk1"/>
                </a:solidFill>
              </a:defRPr>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112" name="Google Shape;1112;p76"/>
          <p:cNvGrpSpPr/>
          <p:nvPr/>
        </p:nvGrpSpPr>
        <p:grpSpPr>
          <a:xfrm>
            <a:off x="11648099" y="272519"/>
            <a:ext cx="245452" cy="242128"/>
            <a:chOff x="266542" y="6326171"/>
            <a:chExt cx="245428" cy="242128"/>
          </a:xfrm>
        </p:grpSpPr>
        <p:sp>
          <p:nvSpPr>
            <p:cNvPr id="1113" name="Google Shape;1113;p7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4" name="Google Shape;1114;p7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5" name="Google Shape;1115;p7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6" name="Google Shape;1116;p7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7" name="Google Shape;1117;p7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8" name="Google Shape;1118;p7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19" name="Google Shape;1119;p76"/>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20" name="Google Shape;1120;p7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1" name="Google Shape;1121;p76"/>
          <p:cNvSpPr>
            <a:spLocks noGrp="1"/>
          </p:cNvSpPr>
          <p:nvPr>
            <p:ph type="pic" idx="4"/>
          </p:nvPr>
        </p:nvSpPr>
        <p:spPr>
          <a:xfrm>
            <a:off x="5867260" y="1152135"/>
            <a:ext cx="923100" cy="923100"/>
          </a:xfrm>
          <a:prstGeom prst="ellipse">
            <a:avLst/>
          </a:prstGeom>
          <a:solidFill>
            <a:schemeClr val="lt1">
              <a:alpha val="69411"/>
            </a:schemeClr>
          </a:solidFill>
          <a:ln>
            <a:noFill/>
          </a:ln>
        </p:spPr>
      </p:sp>
      <p:sp>
        <p:nvSpPr>
          <p:cNvPr id="1122" name="Google Shape;1122;p76"/>
          <p:cNvSpPr>
            <a:spLocks noGrp="1"/>
          </p:cNvSpPr>
          <p:nvPr>
            <p:ph type="pic" idx="5"/>
          </p:nvPr>
        </p:nvSpPr>
        <p:spPr>
          <a:xfrm>
            <a:off x="5867260" y="2967857"/>
            <a:ext cx="923100" cy="923100"/>
          </a:xfrm>
          <a:prstGeom prst="ellipse">
            <a:avLst/>
          </a:prstGeom>
          <a:solidFill>
            <a:schemeClr val="lt1">
              <a:alpha val="69411"/>
            </a:schemeClr>
          </a:solidFill>
          <a:ln>
            <a:noFill/>
          </a:ln>
        </p:spPr>
      </p:sp>
      <p:sp>
        <p:nvSpPr>
          <p:cNvPr id="1123" name="Google Shape;1123;p76"/>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4" name="Google Shape;1124;p76"/>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5" name="Google Shape;1125;p76"/>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6" name="Google Shape;1126;p76"/>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7" name="Google Shape;1127;p76"/>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8" name="Google Shape;1128;p76"/>
          <p:cNvSpPr>
            <a:spLocks noGrp="1"/>
          </p:cNvSpPr>
          <p:nvPr>
            <p:ph type="pic" idx="14"/>
          </p:nvPr>
        </p:nvSpPr>
        <p:spPr>
          <a:xfrm>
            <a:off x="5867260" y="4781491"/>
            <a:ext cx="923100" cy="923100"/>
          </a:xfrm>
          <a:prstGeom prst="ellipse">
            <a:avLst/>
          </a:prstGeom>
          <a:solidFill>
            <a:schemeClr val="lt1">
              <a:alpha val="69411"/>
            </a:schemeClr>
          </a:solidFill>
          <a:ln>
            <a:noFill/>
          </a:ln>
        </p:spPr>
      </p:sp>
      <p:sp>
        <p:nvSpPr>
          <p:cNvPr id="1129" name="Google Shape;1129;p76"/>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0" name="Google Shape;1130;p76"/>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1" name="Google Shape;1131;p7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ur Team 2 4">
  <p:cSld name="Our Team 2_4">
    <p:bg>
      <p:bgPr>
        <a:solidFill>
          <a:schemeClr val="lt1"/>
        </a:solidFill>
        <a:effectLst/>
      </p:bgPr>
    </p:bg>
    <p:spTree>
      <p:nvGrpSpPr>
        <p:cNvPr id="1" name="Shape 1132"/>
        <p:cNvGrpSpPr/>
        <p:nvPr/>
      </p:nvGrpSpPr>
      <p:grpSpPr>
        <a:xfrm>
          <a:off x="0" y="0"/>
          <a:ext cx="0" cy="0"/>
          <a:chOff x="0" y="0"/>
          <a:chExt cx="0" cy="0"/>
        </a:xfrm>
      </p:grpSpPr>
      <p:sp>
        <p:nvSpPr>
          <p:cNvPr id="1133" name="Google Shape;1133;p77"/>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134" name="Google Shape;1134;p77"/>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5" name="Google Shape;1135;p77"/>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6" name="Google Shape;1136;p77"/>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800"/>
              <a:buNone/>
              <a:defRPr sz="800" b="0">
                <a:solidFill>
                  <a:schemeClr val="dk1"/>
                </a:solidFill>
              </a:defRPr>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137" name="Google Shape;1137;p77"/>
          <p:cNvGrpSpPr/>
          <p:nvPr/>
        </p:nvGrpSpPr>
        <p:grpSpPr>
          <a:xfrm>
            <a:off x="11648099" y="272519"/>
            <a:ext cx="245452" cy="242128"/>
            <a:chOff x="266542" y="6326171"/>
            <a:chExt cx="245428" cy="242128"/>
          </a:xfrm>
        </p:grpSpPr>
        <p:sp>
          <p:nvSpPr>
            <p:cNvPr id="1138" name="Google Shape;1138;p7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39" name="Google Shape;1139;p7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0" name="Google Shape;1140;p7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1" name="Google Shape;1141;p7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2" name="Google Shape;1142;p7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3" name="Google Shape;1143;p7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44" name="Google Shape;1144;p77"/>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45" name="Google Shape;1145;p7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46" name="Google Shape;1146;p77"/>
          <p:cNvSpPr>
            <a:spLocks noGrp="1"/>
          </p:cNvSpPr>
          <p:nvPr>
            <p:ph type="pic" idx="4"/>
          </p:nvPr>
        </p:nvSpPr>
        <p:spPr>
          <a:xfrm>
            <a:off x="5867260" y="1152135"/>
            <a:ext cx="923100" cy="923100"/>
          </a:xfrm>
          <a:prstGeom prst="ellipse">
            <a:avLst/>
          </a:prstGeom>
          <a:solidFill>
            <a:schemeClr val="lt1">
              <a:alpha val="69411"/>
            </a:schemeClr>
          </a:solidFill>
          <a:ln>
            <a:noFill/>
          </a:ln>
        </p:spPr>
      </p:sp>
      <p:sp>
        <p:nvSpPr>
          <p:cNvPr id="1147" name="Google Shape;1147;p77"/>
          <p:cNvSpPr>
            <a:spLocks noGrp="1"/>
          </p:cNvSpPr>
          <p:nvPr>
            <p:ph type="pic" idx="5"/>
          </p:nvPr>
        </p:nvSpPr>
        <p:spPr>
          <a:xfrm>
            <a:off x="5867260" y="2967857"/>
            <a:ext cx="923100" cy="923100"/>
          </a:xfrm>
          <a:prstGeom prst="ellipse">
            <a:avLst/>
          </a:prstGeom>
          <a:solidFill>
            <a:schemeClr val="lt1">
              <a:alpha val="69411"/>
            </a:schemeClr>
          </a:solidFill>
          <a:ln>
            <a:noFill/>
          </a:ln>
        </p:spPr>
      </p:sp>
      <p:sp>
        <p:nvSpPr>
          <p:cNvPr id="1148" name="Google Shape;1148;p77"/>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49" name="Google Shape;1149;p77"/>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0" name="Google Shape;1150;p77"/>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1" name="Google Shape;1151;p77"/>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2" name="Google Shape;1152;p77"/>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3" name="Google Shape;1153;p77"/>
          <p:cNvSpPr>
            <a:spLocks noGrp="1"/>
          </p:cNvSpPr>
          <p:nvPr>
            <p:ph type="pic" idx="14"/>
          </p:nvPr>
        </p:nvSpPr>
        <p:spPr>
          <a:xfrm>
            <a:off x="5867260" y="4781491"/>
            <a:ext cx="923100" cy="923100"/>
          </a:xfrm>
          <a:prstGeom prst="ellipse">
            <a:avLst/>
          </a:prstGeom>
          <a:solidFill>
            <a:schemeClr val="lt1">
              <a:alpha val="69411"/>
            </a:schemeClr>
          </a:solidFill>
          <a:ln>
            <a:noFill/>
          </a:ln>
        </p:spPr>
      </p:sp>
      <p:sp>
        <p:nvSpPr>
          <p:cNvPr id="1154" name="Google Shape;1154;p77"/>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5" name="Google Shape;1155;p77"/>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6" name="Google Shape;1156;p7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art 2">
  <p:cSld name="Agenda Part 2">
    <p:bg>
      <p:bgPr>
        <a:solidFill>
          <a:schemeClr val="accent4"/>
        </a:solidFill>
        <a:effectLst/>
      </p:bgPr>
    </p:bg>
    <p:spTree>
      <p:nvGrpSpPr>
        <p:cNvPr id="1" name="Shape 131"/>
        <p:cNvGrpSpPr/>
        <p:nvPr/>
      </p:nvGrpSpPr>
      <p:grpSpPr>
        <a:xfrm>
          <a:off x="0" y="0"/>
          <a:ext cx="0" cy="0"/>
          <a:chOff x="0" y="0"/>
          <a:chExt cx="0" cy="0"/>
        </a:xfrm>
      </p:grpSpPr>
      <p:sp>
        <p:nvSpPr>
          <p:cNvPr id="132" name="Google Shape;132;p31"/>
          <p:cNvSpPr/>
          <p:nvPr/>
        </p:nvSpPr>
        <p:spPr>
          <a:xfrm>
            <a:off x="0" y="0"/>
            <a:ext cx="12193200" cy="6858000"/>
          </a:xfrm>
          <a:prstGeom prst="rect">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133" name="Google Shape;133;p31"/>
          <p:cNvGrpSpPr/>
          <p:nvPr/>
        </p:nvGrpSpPr>
        <p:grpSpPr>
          <a:xfrm>
            <a:off x="11648099" y="272519"/>
            <a:ext cx="245452" cy="242128"/>
            <a:chOff x="266542" y="6326171"/>
            <a:chExt cx="245428" cy="242128"/>
          </a:xfrm>
        </p:grpSpPr>
        <p:sp>
          <p:nvSpPr>
            <p:cNvPr id="134" name="Google Shape;134;p3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5" name="Google Shape;135;p3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6" name="Google Shape;136;p3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7" name="Google Shape;137;p3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8" name="Google Shape;138;p3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9" name="Google Shape;139;p3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40" name="Google Shape;140;p31"/>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1" name="Google Shape;141;p3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42" name="Google Shape;142;p31"/>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3" name="Google Shape;143;p31"/>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4" name="Google Shape;144;p31"/>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5" name="Google Shape;145;p31"/>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6" name="Google Shape;146;p31"/>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7" name="Google Shape;147;p31"/>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8" name="Google Shape;148;p31"/>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9" name="Google Shape;149;p31"/>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50" name="Google Shape;150;p31"/>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51" name="Google Shape;151;p31"/>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52" name="Google Shape;152;p31"/>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53" name="Google Shape;153;p31"/>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cess 1">
  <p:cSld name="Process 1">
    <p:bg>
      <p:bgPr>
        <a:solidFill>
          <a:schemeClr val="dk2"/>
        </a:solidFill>
        <a:effectLst/>
      </p:bgPr>
    </p:bg>
    <p:spTree>
      <p:nvGrpSpPr>
        <p:cNvPr id="1" name="Shape 154"/>
        <p:cNvGrpSpPr/>
        <p:nvPr/>
      </p:nvGrpSpPr>
      <p:grpSpPr>
        <a:xfrm>
          <a:off x="0" y="0"/>
          <a:ext cx="0" cy="0"/>
          <a:chOff x="0" y="0"/>
          <a:chExt cx="0" cy="0"/>
        </a:xfrm>
      </p:grpSpPr>
      <p:sp>
        <p:nvSpPr>
          <p:cNvPr id="155" name="Google Shape;155;p32"/>
          <p:cNvSpPr>
            <a:spLocks noGrp="1"/>
          </p:cNvSpPr>
          <p:nvPr>
            <p:ph type="body" idx="1"/>
          </p:nvPr>
        </p:nvSpPr>
        <p:spPr>
          <a:xfrm>
            <a:off x="2823644"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6" name="Google Shape;156;p32"/>
          <p:cNvSpPr>
            <a:spLocks noGrp="1"/>
          </p:cNvSpPr>
          <p:nvPr>
            <p:ph type="body" idx="2"/>
          </p:nvPr>
        </p:nvSpPr>
        <p:spPr>
          <a:xfrm>
            <a:off x="7180223"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7" name="Google Shape;157;p32"/>
          <p:cNvSpPr>
            <a:spLocks noGrp="1"/>
          </p:cNvSpPr>
          <p:nvPr>
            <p:ph type="body" idx="3"/>
          </p:nvPr>
        </p:nvSpPr>
        <p:spPr>
          <a:xfrm>
            <a:off x="4995747"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8" name="Google Shape;158;p32"/>
          <p:cNvSpPr>
            <a:spLocks noGrp="1"/>
          </p:cNvSpPr>
          <p:nvPr>
            <p:ph type="body" idx="4"/>
          </p:nvPr>
        </p:nvSpPr>
        <p:spPr>
          <a:xfrm>
            <a:off x="299420"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9" name="Google Shape;159;p3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160" name="Google Shape;160;p32"/>
          <p:cNvGrpSpPr/>
          <p:nvPr/>
        </p:nvGrpSpPr>
        <p:grpSpPr>
          <a:xfrm>
            <a:off x="11648099" y="272519"/>
            <a:ext cx="245452" cy="242128"/>
            <a:chOff x="266542" y="6326171"/>
            <a:chExt cx="245428" cy="242128"/>
          </a:xfrm>
        </p:grpSpPr>
        <p:sp>
          <p:nvSpPr>
            <p:cNvPr id="161" name="Google Shape;161;p3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2" name="Google Shape;162;p3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3" name="Google Shape;163;p3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4" name="Google Shape;164;p3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5" name="Google Shape;165;p3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6" name="Google Shape;166;p3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67" name="Google Shape;167;p3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68" name="Google Shape;168;p32"/>
          <p:cNvSpPr>
            <a:spLocks noGrp="1"/>
          </p:cNvSpPr>
          <p:nvPr>
            <p:ph type="body" idx="5"/>
          </p:nvPr>
        </p:nvSpPr>
        <p:spPr>
          <a:xfrm>
            <a:off x="2823644"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69" name="Google Shape;169;p32"/>
          <p:cNvSpPr>
            <a:spLocks noGrp="1"/>
          </p:cNvSpPr>
          <p:nvPr>
            <p:ph type="body" idx="6"/>
          </p:nvPr>
        </p:nvSpPr>
        <p:spPr>
          <a:xfrm>
            <a:off x="484465"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0" name="Google Shape;170;p32"/>
          <p:cNvSpPr>
            <a:spLocks noGrp="1"/>
          </p:cNvSpPr>
          <p:nvPr>
            <p:ph type="body" idx="7"/>
          </p:nvPr>
        </p:nvSpPr>
        <p:spPr>
          <a:xfrm>
            <a:off x="9704443"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1" name="Google Shape;171;p32"/>
          <p:cNvSpPr>
            <a:spLocks noGrp="1"/>
          </p:cNvSpPr>
          <p:nvPr>
            <p:ph type="body" idx="8"/>
          </p:nvPr>
        </p:nvSpPr>
        <p:spPr>
          <a:xfrm>
            <a:off x="9889487"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2" name="Google Shape;172;p32"/>
          <p:cNvSpPr>
            <a:spLocks noGrp="1"/>
          </p:cNvSpPr>
          <p:nvPr>
            <p:ph type="body" idx="9"/>
          </p:nvPr>
        </p:nvSpPr>
        <p:spPr>
          <a:xfrm>
            <a:off x="5164827"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3" name="Google Shape;173;p32"/>
          <p:cNvSpPr>
            <a:spLocks noGrp="1"/>
          </p:cNvSpPr>
          <p:nvPr>
            <p:ph type="body" idx="13"/>
          </p:nvPr>
        </p:nvSpPr>
        <p:spPr>
          <a:xfrm>
            <a:off x="7500948"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4" name="Google Shape;174;p3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75" name="Google Shape;175;p32"/>
          <p:cNvSpPr txBox="1">
            <a:spLocks noGrp="1"/>
          </p:cNvSpPr>
          <p:nvPr>
            <p:ph type="subTitle" idx="1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76" name="Google Shape;176;p32"/>
          <p:cNvSpPr txBox="1">
            <a:spLocks noGrp="1"/>
          </p:cNvSpPr>
          <p:nvPr>
            <p:ph type="subTitle" idx="15"/>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177" name="Google Shape;177;p32"/>
          <p:cNvSpPr txBox="1">
            <a:spLocks noGrp="1"/>
          </p:cNvSpPr>
          <p:nvPr>
            <p:ph type="body" idx="16"/>
          </p:nvPr>
        </p:nvSpPr>
        <p:spPr>
          <a:xfrm>
            <a:off x="3025694"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78" name="Google Shape;178;p32"/>
          <p:cNvSpPr txBox="1">
            <a:spLocks noGrp="1"/>
          </p:cNvSpPr>
          <p:nvPr>
            <p:ph type="body" idx="17"/>
          </p:nvPr>
        </p:nvSpPr>
        <p:spPr>
          <a:xfrm>
            <a:off x="5370781"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79" name="Google Shape;179;p32"/>
          <p:cNvSpPr txBox="1">
            <a:spLocks noGrp="1"/>
          </p:cNvSpPr>
          <p:nvPr>
            <p:ph type="body" idx="18"/>
          </p:nvPr>
        </p:nvSpPr>
        <p:spPr>
          <a:xfrm>
            <a:off x="7708056"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80" name="Google Shape;180;p32"/>
          <p:cNvSpPr txBox="1">
            <a:spLocks noGrp="1"/>
          </p:cNvSpPr>
          <p:nvPr>
            <p:ph type="body" idx="19"/>
          </p:nvPr>
        </p:nvSpPr>
        <p:spPr>
          <a:xfrm>
            <a:off x="891675" y="2492525"/>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1" name="Google Shape;181;p32"/>
          <p:cNvSpPr txBox="1">
            <a:spLocks noGrp="1"/>
          </p:cNvSpPr>
          <p:nvPr>
            <p:ph type="body" idx="20"/>
          </p:nvPr>
        </p:nvSpPr>
        <p:spPr>
          <a:xfrm>
            <a:off x="891675" y="3206963"/>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2" name="Google Shape;182;p32"/>
          <p:cNvSpPr txBox="1">
            <a:spLocks noGrp="1"/>
          </p:cNvSpPr>
          <p:nvPr>
            <p:ph type="body" idx="21"/>
          </p:nvPr>
        </p:nvSpPr>
        <p:spPr>
          <a:xfrm>
            <a:off x="891675" y="3921413"/>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3" name="Google Shape;183;p32"/>
          <p:cNvSpPr txBox="1">
            <a:spLocks noGrp="1"/>
          </p:cNvSpPr>
          <p:nvPr>
            <p:ph type="body" idx="22"/>
          </p:nvPr>
        </p:nvSpPr>
        <p:spPr>
          <a:xfrm>
            <a:off x="2799650"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4" name="Google Shape;184;p32"/>
          <p:cNvSpPr txBox="1">
            <a:spLocks noGrp="1"/>
          </p:cNvSpPr>
          <p:nvPr>
            <p:ph type="body" idx="23"/>
          </p:nvPr>
        </p:nvSpPr>
        <p:spPr>
          <a:xfrm>
            <a:off x="4977937"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5" name="Google Shape;185;p32"/>
          <p:cNvSpPr txBox="1">
            <a:spLocks noGrp="1"/>
          </p:cNvSpPr>
          <p:nvPr>
            <p:ph type="body" idx="24"/>
          </p:nvPr>
        </p:nvSpPr>
        <p:spPr>
          <a:xfrm>
            <a:off x="7156212"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6" name="Google Shape;186;p32"/>
          <p:cNvSpPr txBox="1">
            <a:spLocks noGrp="1"/>
          </p:cNvSpPr>
          <p:nvPr>
            <p:ph type="body" idx="25"/>
          </p:nvPr>
        </p:nvSpPr>
        <p:spPr>
          <a:xfrm>
            <a:off x="9889471" y="2661950"/>
            <a:ext cx="1863600" cy="1811100"/>
          </a:xfrm>
          <a:prstGeom prst="rect">
            <a:avLst/>
          </a:prstGeom>
          <a:noFill/>
          <a:ln>
            <a:noFill/>
          </a:ln>
        </p:spPr>
        <p:txBody>
          <a:bodyPr spcFirstLastPara="1" wrap="square" lIns="0" tIns="0" rIns="0" bIns="0" anchor="t" anchorCtr="0">
            <a:noAutofit/>
          </a:bodyPr>
          <a:lstStyle>
            <a:lvl1pPr marL="457200" lvl="0" indent="-304800" algn="l">
              <a:lnSpc>
                <a:spcPct val="120000"/>
              </a:lnSpc>
              <a:spcBef>
                <a:spcPts val="0"/>
              </a:spcBef>
              <a:spcAft>
                <a:spcPts val="0"/>
              </a:spcAft>
              <a:buSzPts val="1200"/>
              <a:buChar char="→"/>
              <a:defRPr sz="1200"/>
            </a:lvl1pPr>
            <a:lvl2pPr marL="914400" lvl="1" indent="-304800" algn="l">
              <a:lnSpc>
                <a:spcPct val="120000"/>
              </a:lnSpc>
              <a:spcBef>
                <a:spcPts val="0"/>
              </a:spcBef>
              <a:spcAft>
                <a:spcPts val="0"/>
              </a:spcAft>
              <a:buSzPts val="1200"/>
              <a:buChar char="→"/>
              <a:defRPr sz="1200"/>
            </a:lvl2pPr>
            <a:lvl3pPr marL="1371600" lvl="2" indent="-304800" algn="l">
              <a:lnSpc>
                <a:spcPct val="120000"/>
              </a:lnSpc>
              <a:spcBef>
                <a:spcPts val="0"/>
              </a:spcBef>
              <a:spcAft>
                <a:spcPts val="0"/>
              </a:spcAft>
              <a:buSzPts val="1200"/>
              <a:buChar char="→"/>
              <a:defRPr sz="1200"/>
            </a:lvl3pPr>
            <a:lvl4pPr marL="1828800" lvl="3" indent="-304800" algn="l">
              <a:lnSpc>
                <a:spcPct val="120000"/>
              </a:lnSpc>
              <a:spcBef>
                <a:spcPts val="0"/>
              </a:spcBef>
              <a:spcAft>
                <a:spcPts val="0"/>
              </a:spcAft>
              <a:buSzPts val="1200"/>
              <a:buChar char="→"/>
              <a:defRPr sz="1200"/>
            </a:lvl4pPr>
            <a:lvl5pPr marL="2286000" lvl="4" indent="-304800" algn="l">
              <a:lnSpc>
                <a:spcPct val="120000"/>
              </a:lnSpc>
              <a:spcBef>
                <a:spcPts val="0"/>
              </a:spcBef>
              <a:spcAft>
                <a:spcPts val="0"/>
              </a:spcAft>
              <a:buSzPts val="1200"/>
              <a:buChar char="→"/>
              <a:defRPr sz="1200"/>
            </a:lvl5pPr>
            <a:lvl6pPr marL="2743200" lvl="5" indent="-241300" algn="l">
              <a:lnSpc>
                <a:spcPct val="120000"/>
              </a:lnSpc>
              <a:spcBef>
                <a:spcPts val="0"/>
              </a:spcBef>
              <a:spcAft>
                <a:spcPts val="0"/>
              </a:spcAft>
              <a:buSzPts val="200"/>
              <a:buChar char="•"/>
              <a:defRPr sz="200"/>
            </a:lvl6pPr>
            <a:lvl7pPr marL="3200400" lvl="6" indent="-241300" algn="l">
              <a:lnSpc>
                <a:spcPct val="120000"/>
              </a:lnSpc>
              <a:spcBef>
                <a:spcPts val="0"/>
              </a:spcBef>
              <a:spcAft>
                <a:spcPts val="0"/>
              </a:spcAft>
              <a:buSzPts val="200"/>
              <a:buChar char="•"/>
              <a:defRPr sz="200"/>
            </a:lvl7pPr>
            <a:lvl8pPr marL="3657600" lvl="7" indent="-241300" algn="l">
              <a:lnSpc>
                <a:spcPct val="120000"/>
              </a:lnSpc>
              <a:spcBef>
                <a:spcPts val="0"/>
              </a:spcBef>
              <a:spcAft>
                <a:spcPts val="0"/>
              </a:spcAft>
              <a:buSzPts val="200"/>
              <a:buChar char="•"/>
              <a:defRPr sz="200"/>
            </a:lvl8pPr>
            <a:lvl9pPr marL="4114800" lvl="8" indent="-241300" algn="l">
              <a:lnSpc>
                <a:spcPct val="12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slide 3">
  <p:cSld name="Text slide 3">
    <p:bg>
      <p:bgPr>
        <a:solidFill>
          <a:schemeClr val="dk2"/>
        </a:solidFill>
        <a:effectLst/>
      </p:bgPr>
    </p:bg>
    <p:spTree>
      <p:nvGrpSpPr>
        <p:cNvPr id="1" name="Shape 187"/>
        <p:cNvGrpSpPr/>
        <p:nvPr/>
      </p:nvGrpSpPr>
      <p:grpSpPr>
        <a:xfrm>
          <a:off x="0" y="0"/>
          <a:ext cx="0" cy="0"/>
          <a:chOff x="0" y="0"/>
          <a:chExt cx="0" cy="0"/>
        </a:xfrm>
      </p:grpSpPr>
      <p:sp>
        <p:nvSpPr>
          <p:cNvPr id="188" name="Google Shape;188;p33"/>
          <p:cNvSpPr txBox="1">
            <a:spLocks noGrp="1"/>
          </p:cNvSpPr>
          <p:nvPr>
            <p:ph type="body" idx="1"/>
          </p:nvPr>
        </p:nvSpPr>
        <p:spPr>
          <a:xfrm>
            <a:off x="839870" y="22301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9" name="Google Shape;189;p33"/>
          <p:cNvSpPr txBox="1">
            <a:spLocks noGrp="1"/>
          </p:cNvSpPr>
          <p:nvPr>
            <p:ph type="body" idx="2"/>
          </p:nvPr>
        </p:nvSpPr>
        <p:spPr>
          <a:xfrm>
            <a:off x="5135306" y="22301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90" name="Google Shape;190;p33"/>
          <p:cNvGrpSpPr/>
          <p:nvPr/>
        </p:nvGrpSpPr>
        <p:grpSpPr>
          <a:xfrm>
            <a:off x="11648099" y="272519"/>
            <a:ext cx="245452" cy="242128"/>
            <a:chOff x="266542" y="6326171"/>
            <a:chExt cx="245428" cy="242128"/>
          </a:xfrm>
        </p:grpSpPr>
        <p:sp>
          <p:nvSpPr>
            <p:cNvPr id="191" name="Google Shape;191;p3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2" name="Google Shape;192;p3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3" name="Google Shape;193;p3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4" name="Google Shape;194;p3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5" name="Google Shape;195;p3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6" name="Google Shape;196;p3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97" name="Google Shape;197;p3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198" name="Google Shape;198;p33"/>
          <p:cNvPicPr preferRelativeResize="0"/>
          <p:nvPr/>
        </p:nvPicPr>
        <p:blipFill rotWithShape="1">
          <a:blip r:embed="rId2">
            <a:alphaModFix/>
          </a:blip>
          <a:srcRect/>
          <a:stretch/>
        </p:blipFill>
        <p:spPr>
          <a:xfrm rot="-1309179" flipH="1">
            <a:off x="8433227" y="-1377354"/>
            <a:ext cx="4620720" cy="4620720"/>
          </a:xfrm>
          <a:prstGeom prst="rect">
            <a:avLst/>
          </a:prstGeom>
          <a:noFill/>
          <a:ln>
            <a:noFill/>
          </a:ln>
        </p:spPr>
      </p:pic>
      <p:sp>
        <p:nvSpPr>
          <p:cNvPr id="199" name="Google Shape;199;p33"/>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6000"/>
              <a:buFont typeface="Didact Gothic"/>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00" name="Google Shape;200;p33"/>
          <p:cNvSpPr txBox="1">
            <a:spLocks noGrp="1"/>
          </p:cNvSpPr>
          <p:nvPr>
            <p:ph type="body" idx="3"/>
          </p:nvPr>
        </p:nvSpPr>
        <p:spPr>
          <a:xfrm>
            <a:off x="839870" y="32288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1" name="Google Shape;201;p33"/>
          <p:cNvSpPr txBox="1">
            <a:spLocks noGrp="1"/>
          </p:cNvSpPr>
          <p:nvPr>
            <p:ph type="body" idx="4"/>
          </p:nvPr>
        </p:nvSpPr>
        <p:spPr>
          <a:xfrm>
            <a:off x="5135306" y="32288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2" name="Google Shape;202;p33"/>
          <p:cNvSpPr txBox="1">
            <a:spLocks noGrp="1"/>
          </p:cNvSpPr>
          <p:nvPr>
            <p:ph type="body" idx="5"/>
          </p:nvPr>
        </p:nvSpPr>
        <p:spPr>
          <a:xfrm>
            <a:off x="839870" y="4311470"/>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3" name="Google Shape;203;p33"/>
          <p:cNvSpPr txBox="1">
            <a:spLocks noGrp="1"/>
          </p:cNvSpPr>
          <p:nvPr>
            <p:ph type="body" idx="6"/>
          </p:nvPr>
        </p:nvSpPr>
        <p:spPr>
          <a:xfrm>
            <a:off x="5135306" y="4311470"/>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4" name="Google Shape;204;p33"/>
          <p:cNvSpPr txBox="1">
            <a:spLocks noGrp="1"/>
          </p:cNvSpPr>
          <p:nvPr>
            <p:ph type="body" idx="7"/>
          </p:nvPr>
        </p:nvSpPr>
        <p:spPr>
          <a:xfrm>
            <a:off x="839870" y="5448946"/>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5" name="Google Shape;205;p33"/>
          <p:cNvSpPr txBox="1">
            <a:spLocks noGrp="1"/>
          </p:cNvSpPr>
          <p:nvPr>
            <p:ph type="body" idx="8"/>
          </p:nvPr>
        </p:nvSpPr>
        <p:spPr>
          <a:xfrm>
            <a:off x="5135306" y="5448946"/>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6" name="Google Shape;206;p3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07" name="Google Shape;207;p33"/>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08" name="Google Shape;208;p33"/>
          <p:cNvSpPr txBox="1">
            <a:spLocks noGrp="1"/>
          </p:cNvSpPr>
          <p:nvPr>
            <p:ph type="body" idx="13"/>
          </p:nvPr>
        </p:nvSpPr>
        <p:spPr>
          <a:xfrm>
            <a:off x="2129550" y="22301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09" name="Google Shape;209;p33"/>
          <p:cNvSpPr txBox="1">
            <a:spLocks noGrp="1"/>
          </p:cNvSpPr>
          <p:nvPr>
            <p:ph type="body" idx="14"/>
          </p:nvPr>
        </p:nvSpPr>
        <p:spPr>
          <a:xfrm>
            <a:off x="6424975" y="22301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0" name="Google Shape;210;p33"/>
          <p:cNvSpPr txBox="1">
            <a:spLocks noGrp="1"/>
          </p:cNvSpPr>
          <p:nvPr>
            <p:ph type="body" idx="15"/>
          </p:nvPr>
        </p:nvSpPr>
        <p:spPr>
          <a:xfrm>
            <a:off x="2129550" y="32288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1" name="Google Shape;211;p33"/>
          <p:cNvSpPr txBox="1">
            <a:spLocks noGrp="1"/>
          </p:cNvSpPr>
          <p:nvPr>
            <p:ph type="body" idx="16"/>
          </p:nvPr>
        </p:nvSpPr>
        <p:spPr>
          <a:xfrm>
            <a:off x="6424975" y="32288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2" name="Google Shape;212;p33"/>
          <p:cNvSpPr txBox="1">
            <a:spLocks noGrp="1"/>
          </p:cNvSpPr>
          <p:nvPr>
            <p:ph type="body" idx="17"/>
          </p:nvPr>
        </p:nvSpPr>
        <p:spPr>
          <a:xfrm>
            <a:off x="2129550" y="43114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3" name="Google Shape;213;p33"/>
          <p:cNvSpPr txBox="1">
            <a:spLocks noGrp="1"/>
          </p:cNvSpPr>
          <p:nvPr>
            <p:ph type="body" idx="18"/>
          </p:nvPr>
        </p:nvSpPr>
        <p:spPr>
          <a:xfrm>
            <a:off x="6424975" y="43114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4" name="Google Shape;214;p33"/>
          <p:cNvSpPr txBox="1">
            <a:spLocks noGrp="1"/>
          </p:cNvSpPr>
          <p:nvPr>
            <p:ph type="body" idx="19"/>
          </p:nvPr>
        </p:nvSpPr>
        <p:spPr>
          <a:xfrm>
            <a:off x="2129550" y="5448950"/>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5" name="Google Shape;215;p33"/>
          <p:cNvSpPr txBox="1">
            <a:spLocks noGrp="1"/>
          </p:cNvSpPr>
          <p:nvPr>
            <p:ph type="body" idx="20"/>
          </p:nvPr>
        </p:nvSpPr>
        <p:spPr>
          <a:xfrm>
            <a:off x="6424975" y="5448950"/>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slide 5">
  <p:cSld name="Text slide 5">
    <p:bg>
      <p:bgPr>
        <a:solidFill>
          <a:schemeClr val="lt1"/>
        </a:solidFill>
        <a:effectLst/>
      </p:bgPr>
    </p:bg>
    <p:spTree>
      <p:nvGrpSpPr>
        <p:cNvPr id="1" name="Shape 216"/>
        <p:cNvGrpSpPr/>
        <p:nvPr/>
      </p:nvGrpSpPr>
      <p:grpSpPr>
        <a:xfrm>
          <a:off x="0" y="0"/>
          <a:ext cx="0" cy="0"/>
          <a:chOff x="0" y="0"/>
          <a:chExt cx="0" cy="0"/>
        </a:xfrm>
      </p:grpSpPr>
      <p:sp>
        <p:nvSpPr>
          <p:cNvPr id="217" name="Google Shape;217;p34"/>
          <p:cNvSpPr/>
          <p:nvPr/>
        </p:nvSpPr>
        <p:spPr>
          <a:xfrm flipH="1">
            <a:off x="64" y="0"/>
            <a:ext cx="47100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218" name="Google Shape;218;p34"/>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Didact Gothic"/>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19" name="Google Shape;219;p34"/>
          <p:cNvGrpSpPr/>
          <p:nvPr/>
        </p:nvGrpSpPr>
        <p:grpSpPr>
          <a:xfrm>
            <a:off x="11648099" y="272519"/>
            <a:ext cx="245452" cy="242128"/>
            <a:chOff x="266542" y="6326171"/>
            <a:chExt cx="245428" cy="242128"/>
          </a:xfrm>
        </p:grpSpPr>
        <p:sp>
          <p:nvSpPr>
            <p:cNvPr id="220" name="Google Shape;220;p3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1" name="Google Shape;221;p3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2" name="Google Shape;222;p3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3" name="Google Shape;223;p3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4" name="Google Shape;224;p3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5" name="Google Shape;225;p3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26" name="Google Shape;226;p3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27" name="Google Shape;227;p3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28" name="Google Shape;228;p34"/>
          <p:cNvSpPr txBox="1">
            <a:spLocks noGrp="1"/>
          </p:cNvSpPr>
          <p:nvPr>
            <p:ph type="body" idx="1"/>
          </p:nvPr>
        </p:nvSpPr>
        <p:spPr>
          <a:xfrm>
            <a:off x="5646975" y="571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29" name="Google Shape;229;p34"/>
          <p:cNvSpPr txBox="1">
            <a:spLocks noGrp="1"/>
          </p:cNvSpPr>
          <p:nvPr>
            <p:ph type="body" idx="2"/>
          </p:nvPr>
        </p:nvSpPr>
        <p:spPr>
          <a:xfrm>
            <a:off x="5646975" y="2857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30" name="Google Shape;230;p34"/>
          <p:cNvSpPr txBox="1">
            <a:spLocks noGrp="1"/>
          </p:cNvSpPr>
          <p:nvPr>
            <p:ph type="body" idx="3"/>
          </p:nvPr>
        </p:nvSpPr>
        <p:spPr>
          <a:xfrm>
            <a:off x="5646975" y="5143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31" name="Google Shape;231;p34"/>
          <p:cNvSpPr txBox="1">
            <a:spLocks noGrp="1"/>
          </p:cNvSpPr>
          <p:nvPr>
            <p:ph type="subTitle" idx="4"/>
          </p:nvPr>
        </p:nvSpPr>
        <p:spPr>
          <a:xfrm>
            <a:off x="1231350" y="3873000"/>
            <a:ext cx="3059100" cy="647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2pPr>
            <a:lvl3pPr lvl="2"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3pPr>
            <a:lvl4pPr lvl="3"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4pPr>
            <a:lvl5pPr lvl="4"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5pPr>
            <a:lvl6pPr lvl="5"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6pPr>
            <a:lvl7pPr lvl="6"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7pPr>
            <a:lvl8pPr lvl="7"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8pPr>
            <a:lvl9pPr lvl="8"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9pPr>
          </a:lstStyle>
          <a:p>
            <a:endParaRPr/>
          </a:p>
        </p:txBody>
      </p:sp>
      <p:sp>
        <p:nvSpPr>
          <p:cNvPr id="232" name="Google Shape;232;p34"/>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281015" y="646769"/>
            <a:ext cx="11612400" cy="498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600"/>
              <a:buFont typeface="Didact Gothic"/>
              <a:buNone/>
              <a:defRPr sz="3600" b="0"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838282" y="1739900"/>
            <a:ext cx="10516500" cy="4351200"/>
          </a:xfrm>
          <a:prstGeom prst="rect">
            <a:avLst/>
          </a:prstGeom>
          <a:noFill/>
          <a:ln>
            <a:noFill/>
          </a:ln>
        </p:spPr>
        <p:txBody>
          <a:bodyPr spcFirstLastPara="1" wrap="square" lIns="0" tIns="0" rIns="0" bIns="0" anchor="t" anchorCtr="0">
            <a:noAutofit/>
          </a:bodyPr>
          <a:lstStyle>
            <a:lvl1pPr marL="457200" marR="0" lvl="0"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1pPr>
            <a:lvl2pPr marL="914400" marR="0" lvl="1"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2pPr>
            <a:lvl3pPr marL="1371600" marR="0" lvl="2"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3pPr>
            <a:lvl4pPr marL="1828800" marR="0" lvl="3"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4pPr>
            <a:lvl5pPr marL="2286000" marR="0" lvl="4"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5pPr>
            <a:lvl6pPr marL="2743200" marR="0" lvl="5"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6pPr>
            <a:lvl7pPr marL="3200400" marR="0" lvl="6"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7pPr>
            <a:lvl8pPr marL="3657600" marR="0" lvl="7"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8pPr>
            <a:lvl9pPr marL="4114800" marR="0" lvl="8"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9pPr>
          </a:lstStyle>
          <a:p>
            <a:endParaRPr/>
          </a:p>
        </p:txBody>
      </p:sp>
      <p:sp>
        <p:nvSpPr>
          <p:cNvPr id="8" name="Google Shape;8;p2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57"/>
        <p:cNvGrpSpPr/>
        <p:nvPr/>
      </p:nvGrpSpPr>
      <p:grpSpPr>
        <a:xfrm>
          <a:off x="0" y="0"/>
          <a:ext cx="0" cy="0"/>
          <a:chOff x="0" y="0"/>
          <a:chExt cx="0" cy="0"/>
        </a:xfrm>
      </p:grpSpPr>
      <p:sp>
        <p:nvSpPr>
          <p:cNvPr id="1158" name="Google Shape;1158;p78"/>
          <p:cNvSpPr txBox="1">
            <a:spLocks noGrp="1"/>
          </p:cNvSpPr>
          <p:nvPr>
            <p:ph type="title"/>
          </p:nvPr>
        </p:nvSpPr>
        <p:spPr>
          <a:xfrm>
            <a:off x="415641" y="593367"/>
            <a:ext cx="113619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59" name="Google Shape;1159;p78"/>
          <p:cNvSpPr txBox="1">
            <a:spLocks noGrp="1"/>
          </p:cNvSpPr>
          <p:nvPr>
            <p:ph type="body" idx="1"/>
          </p:nvPr>
        </p:nvSpPr>
        <p:spPr>
          <a:xfrm>
            <a:off x="415641" y="1536633"/>
            <a:ext cx="113619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160" name="Google Shape;1160;p78"/>
          <p:cNvSpPr txBox="1">
            <a:spLocks noGrp="1"/>
          </p:cNvSpPr>
          <p:nvPr>
            <p:ph type="sldNum" idx="12"/>
          </p:nvPr>
        </p:nvSpPr>
        <p:spPr>
          <a:xfrm>
            <a:off x="11297722"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presentation/d/16PYl9o5-TUPVrT3OyyVy85OryEGsgXZDViStvvXnDrA/edit#slide=id.g317182f4534_0_3926"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
          <p:cNvSpPr>
            <a:spLocks noGrp="1"/>
          </p:cNvSpPr>
          <p:nvPr>
            <p:ph type="body" idx="1"/>
          </p:nvPr>
        </p:nvSpPr>
        <p:spPr>
          <a:xfrm>
            <a:off x="10178868" y="306100"/>
            <a:ext cx="1714500" cy="320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p>
            <a:pPr marL="0" lvl="0" indent="0" algn="ctr" rtl="0">
              <a:lnSpc>
                <a:spcPct val="100000"/>
              </a:lnSpc>
              <a:spcBef>
                <a:spcPts val="0"/>
              </a:spcBef>
              <a:spcAft>
                <a:spcPts val="0"/>
              </a:spcAft>
              <a:buClr>
                <a:schemeClr val="dk1"/>
              </a:buClr>
              <a:buSzPts val="1100"/>
              <a:buNone/>
            </a:pPr>
            <a:r>
              <a:rPr lang="fr"/>
              <a:t>Lazar Milicevic</a:t>
            </a:r>
            <a:endParaRPr/>
          </a:p>
        </p:txBody>
      </p:sp>
      <p:sp>
        <p:nvSpPr>
          <p:cNvPr id="1167" name="Google Shape;1167;p1"/>
          <p:cNvSpPr txBox="1">
            <a:spLocks noGrp="1"/>
          </p:cNvSpPr>
          <p:nvPr>
            <p:ph type="title"/>
          </p:nvPr>
        </p:nvSpPr>
        <p:spPr>
          <a:xfrm>
            <a:off x="847501" y="1913504"/>
            <a:ext cx="8625300" cy="24720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6700"/>
              <a:buFont typeface="Didact Gothic"/>
              <a:buNone/>
            </a:pPr>
            <a:r>
              <a:rPr lang="fr" sz="5100"/>
              <a:t>Customer success </a:t>
            </a:r>
            <a:endParaRPr sz="5100"/>
          </a:p>
          <a:p>
            <a:pPr marL="0" lvl="0" indent="0" algn="l" rtl="0">
              <a:lnSpc>
                <a:spcPct val="80000"/>
              </a:lnSpc>
              <a:spcBef>
                <a:spcPts val="0"/>
              </a:spcBef>
              <a:spcAft>
                <a:spcPts val="0"/>
              </a:spcAft>
              <a:buClr>
                <a:schemeClr val="dk1"/>
              </a:buClr>
              <a:buSzPts val="6700"/>
              <a:buFont typeface="Didact Gothic"/>
              <a:buNone/>
            </a:pPr>
            <a:r>
              <a:rPr lang="fr" sz="5000"/>
              <a:t>Monthly support report</a:t>
            </a:r>
            <a:endParaRPr sz="3700"/>
          </a:p>
        </p:txBody>
      </p:sp>
      <p:pic>
        <p:nvPicPr>
          <p:cNvPr id="1168" name="Google Shape;1168;p1"/>
          <p:cNvPicPr preferRelativeResize="0"/>
          <p:nvPr/>
        </p:nvPicPr>
        <p:blipFill rotWithShape="1">
          <a:blip r:embed="rId3">
            <a:alphaModFix/>
          </a:blip>
          <a:srcRect/>
          <a:stretch/>
        </p:blipFill>
        <p:spPr>
          <a:xfrm flipH="1">
            <a:off x="7021470" y="1848769"/>
            <a:ext cx="4318649" cy="4318649"/>
          </a:xfrm>
          <a:prstGeom prst="rect">
            <a:avLst/>
          </a:prstGeom>
          <a:noFill/>
          <a:ln>
            <a:noFill/>
          </a:ln>
        </p:spPr>
      </p:pic>
      <p:grpSp>
        <p:nvGrpSpPr>
          <p:cNvPr id="1169" name="Google Shape;1169;p1"/>
          <p:cNvGrpSpPr/>
          <p:nvPr/>
        </p:nvGrpSpPr>
        <p:grpSpPr>
          <a:xfrm>
            <a:off x="847493" y="3879413"/>
            <a:ext cx="424068" cy="578319"/>
            <a:chOff x="977900" y="4403724"/>
            <a:chExt cx="424026" cy="578319"/>
          </a:xfrm>
        </p:grpSpPr>
        <p:sp>
          <p:nvSpPr>
            <p:cNvPr id="1170" name="Google Shape;1170;p1"/>
            <p:cNvSpPr/>
            <p:nvPr/>
          </p:nvSpPr>
          <p:spPr>
            <a:xfrm>
              <a:off x="977900" y="4403724"/>
              <a:ext cx="420052" cy="469646"/>
            </a:xfrm>
            <a:custGeom>
              <a:avLst/>
              <a:gdLst/>
              <a:ahLst/>
              <a:cxnLst/>
              <a:rect l="l" t="t" r="r" b="b"/>
              <a:pathLst>
                <a:path w="889000" h="546100" extrusionOk="0">
                  <a:moveTo>
                    <a:pt x="0" y="0"/>
                  </a:moveTo>
                  <a:lnTo>
                    <a:pt x="0" y="546100"/>
                  </a:lnTo>
                  <a:lnTo>
                    <a:pt x="889000" y="546100"/>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sp>
          <p:nvSpPr>
            <p:cNvPr id="1171" name="Google Shape;1171;p1"/>
            <p:cNvSpPr/>
            <p:nvPr/>
          </p:nvSpPr>
          <p:spPr>
            <a:xfrm rot="5400000">
              <a:off x="1239998" y="4820115"/>
              <a:ext cx="218371" cy="105485"/>
            </a:xfrm>
            <a:custGeom>
              <a:avLst/>
              <a:gdLst/>
              <a:ahLst/>
              <a:cxnLst/>
              <a:rect l="l" t="t" r="r" b="b"/>
              <a:pathLst>
                <a:path w="753003" h="649141" extrusionOk="0">
                  <a:moveTo>
                    <a:pt x="0" y="649141"/>
                  </a:moveTo>
                  <a:lnTo>
                    <a:pt x="376502" y="0"/>
                  </a:lnTo>
                  <a:lnTo>
                    <a:pt x="753003" y="649141"/>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grpSp>
      <p:sp>
        <p:nvSpPr>
          <p:cNvPr id="1172" name="Google Shape;1172;p1"/>
          <p:cNvSpPr txBox="1"/>
          <p:nvPr/>
        </p:nvSpPr>
        <p:spPr>
          <a:xfrm>
            <a:off x="1524125" y="4246900"/>
            <a:ext cx="5398500" cy="69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600"/>
              <a:buFont typeface="Arial"/>
              <a:buNone/>
            </a:pPr>
            <a:r>
              <a:rPr lang="fr" b="0" i="0" u="none" strike="noStrike" cap="none" dirty="0">
                <a:solidFill>
                  <a:srgbClr val="000000"/>
                </a:solidFill>
                <a:latin typeface="Didact Gothic" panose="020B0604020202020204" charset="0"/>
                <a:ea typeface="Inter"/>
                <a:cs typeface="Inter"/>
                <a:sym typeface="Inter"/>
              </a:rPr>
              <a:t>Key metrics, achievements, roadmap &amp; next steps</a:t>
            </a:r>
            <a:endParaRPr b="0" i="0" u="none" strike="noStrike" cap="none" dirty="0">
              <a:solidFill>
                <a:srgbClr val="000000"/>
              </a:solidFill>
              <a:latin typeface="Didact Gothic" panose="020B0604020202020204" charset="0"/>
              <a:ea typeface="Inter"/>
              <a:cs typeface="Inter"/>
              <a:sym typeface="Inter"/>
            </a:endParaRPr>
          </a:p>
          <a:p>
            <a:pPr marL="0" marR="0" lvl="0" indent="0" algn="l" rtl="0">
              <a:lnSpc>
                <a:spcPct val="110000"/>
              </a:lnSpc>
              <a:spcBef>
                <a:spcPts val="0"/>
              </a:spcBef>
              <a:spcAft>
                <a:spcPts val="0"/>
              </a:spcAft>
              <a:buClr>
                <a:srgbClr val="000000"/>
              </a:buClr>
              <a:buSzPts val="1300"/>
              <a:buFont typeface="Arial"/>
              <a:buNone/>
            </a:pPr>
            <a:r>
              <a:rPr lang="fr" b="0" i="0" u="none" strike="noStrike" cap="none" dirty="0">
                <a:solidFill>
                  <a:srgbClr val="000000"/>
                </a:solidFill>
                <a:latin typeface="Didact Gothic" panose="020B0604020202020204" charset="0"/>
                <a:ea typeface="Inter"/>
                <a:cs typeface="Inter"/>
                <a:sym typeface="Inter"/>
              </a:rPr>
              <a:t>March 2025</a:t>
            </a:r>
            <a:endParaRPr b="0" i="0" u="none" strike="noStrike" cap="none" dirty="0">
              <a:solidFill>
                <a:srgbClr val="000000"/>
              </a:solidFill>
              <a:latin typeface="Didact Gothic" panose="020B0604020202020204" charset="0"/>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9"/>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Trend in topics received compared with previous month</a:t>
            </a:r>
            <a:endParaRPr/>
          </a:p>
        </p:txBody>
      </p:sp>
      <p:sp>
        <p:nvSpPr>
          <p:cNvPr id="1404" name="Google Shape;1404;p9"/>
          <p:cNvSpPr>
            <a:spLocks noGrp="1"/>
          </p:cNvSpPr>
          <p:nvPr>
            <p:ph type="body" idx="3"/>
          </p:nvPr>
        </p:nvSpPr>
        <p:spPr>
          <a:xfrm>
            <a:off x="4888745" y="2612355"/>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err="1">
                <a:latin typeface="Inter"/>
                <a:ea typeface="Inter"/>
                <a:cs typeface="Inter"/>
                <a:sym typeface="Inter"/>
              </a:rPr>
              <a:t>SageMaker</a:t>
            </a:r>
            <a:r>
              <a:rPr lang="en-US" sz="1200" dirty="0">
                <a:latin typeface="Inter"/>
                <a:ea typeface="Inter"/>
                <a:cs typeface="Inter"/>
                <a:sym typeface="Inter"/>
              </a:rPr>
              <a:t> Issues</a:t>
            </a:r>
          </a:p>
        </p:txBody>
      </p:sp>
      <p:sp>
        <p:nvSpPr>
          <p:cNvPr id="1405" name="Google Shape;1405;p9"/>
          <p:cNvSpPr>
            <a:spLocks noGrp="1"/>
          </p:cNvSpPr>
          <p:nvPr>
            <p:ph type="body" idx="7"/>
          </p:nvPr>
        </p:nvSpPr>
        <p:spPr>
          <a:xfrm>
            <a:off x="4888745" y="2029700"/>
            <a:ext cx="2845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Other</a:t>
            </a:r>
          </a:p>
        </p:txBody>
      </p:sp>
      <p:sp>
        <p:nvSpPr>
          <p:cNvPr id="1406" name="Google Shape;1406;p9"/>
          <p:cNvSpPr>
            <a:spLocks noGrp="1"/>
          </p:cNvSpPr>
          <p:nvPr>
            <p:ph type="body" idx="31"/>
          </p:nvPr>
        </p:nvSpPr>
        <p:spPr>
          <a:xfrm>
            <a:off x="7855125" y="1435075"/>
            <a:ext cx="12747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dirty="0">
                <a:latin typeface="Inter"/>
                <a:ea typeface="Inter"/>
                <a:cs typeface="Inter"/>
                <a:sym typeface="Inter"/>
              </a:rPr>
              <a:t>February</a:t>
            </a:r>
            <a:endParaRPr sz="1100" dirty="0">
              <a:latin typeface="Inter"/>
              <a:ea typeface="Inter"/>
              <a:cs typeface="Inter"/>
              <a:sym typeface="Inter"/>
            </a:endParaRPr>
          </a:p>
        </p:txBody>
      </p:sp>
      <p:sp>
        <p:nvSpPr>
          <p:cNvPr id="1407" name="Google Shape;1407;p9"/>
          <p:cNvSpPr>
            <a:spLocks noGrp="1"/>
          </p:cNvSpPr>
          <p:nvPr>
            <p:ph type="body" idx="6"/>
          </p:nvPr>
        </p:nvSpPr>
        <p:spPr>
          <a:xfrm>
            <a:off x="4875900" y="3190073"/>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p:txBody>
      </p:sp>
      <p:sp>
        <p:nvSpPr>
          <p:cNvPr id="1408" name="Google Shape;1408;p9"/>
          <p:cNvSpPr>
            <a:spLocks noGrp="1"/>
          </p:cNvSpPr>
          <p:nvPr>
            <p:ph type="body" idx="7"/>
          </p:nvPr>
        </p:nvSpPr>
        <p:spPr>
          <a:xfrm>
            <a:off x="4872070" y="4400885"/>
            <a:ext cx="2845800" cy="561639"/>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a:p>
            <a:pPr marL="0" lvl="0" indent="0" algn="r" rtl="0">
              <a:lnSpc>
                <a:spcPct val="100000"/>
              </a:lnSpc>
              <a:spcBef>
                <a:spcPts val="0"/>
              </a:spcBef>
              <a:spcAft>
                <a:spcPts val="0"/>
              </a:spcAft>
              <a:buSzPts val="1400"/>
              <a:buNone/>
            </a:pPr>
            <a:endParaRPr sz="1200" dirty="0">
              <a:latin typeface="Inter"/>
              <a:ea typeface="Inter"/>
              <a:cs typeface="Inter"/>
              <a:sym typeface="Inter"/>
            </a:endParaRPr>
          </a:p>
        </p:txBody>
      </p:sp>
      <p:sp>
        <p:nvSpPr>
          <p:cNvPr id="1409" name="Google Shape;1409;p9"/>
          <p:cNvSpPr>
            <a:spLocks noGrp="1"/>
          </p:cNvSpPr>
          <p:nvPr>
            <p:ph type="body" idx="6"/>
          </p:nvPr>
        </p:nvSpPr>
        <p:spPr>
          <a:xfrm>
            <a:off x="4872070" y="3733261"/>
            <a:ext cx="2845800" cy="561639"/>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indent="0" algn="r"/>
            <a:r>
              <a:rPr lang="en-US" sz="1200" dirty="0">
                <a:latin typeface="Inter"/>
                <a:ea typeface="Inter"/>
                <a:cs typeface="Inter"/>
                <a:sym typeface="Inter"/>
              </a:rPr>
              <a:t>Dataset::Dataset Creation Approval Request</a:t>
            </a:r>
          </a:p>
        </p:txBody>
      </p:sp>
      <p:sp>
        <p:nvSpPr>
          <p:cNvPr id="1410" name="Google Shape;1410;p9"/>
          <p:cNvSpPr>
            <a:spLocks noGrp="1"/>
          </p:cNvSpPr>
          <p:nvPr>
            <p:ph type="body" idx="3"/>
          </p:nvPr>
        </p:nvSpPr>
        <p:spPr>
          <a:xfrm>
            <a:off x="7868083"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p>
        </p:txBody>
      </p:sp>
      <p:sp>
        <p:nvSpPr>
          <p:cNvPr id="1411" name="Google Shape;1411;p9"/>
          <p:cNvSpPr>
            <a:spLocks noGrp="1"/>
          </p:cNvSpPr>
          <p:nvPr>
            <p:ph type="body" idx="7"/>
          </p:nvPr>
        </p:nvSpPr>
        <p:spPr>
          <a:xfrm>
            <a:off x="7868083"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12</a:t>
            </a:r>
            <a:endParaRPr lang="fr" sz="1200" dirty="0"/>
          </a:p>
        </p:txBody>
      </p:sp>
      <p:sp>
        <p:nvSpPr>
          <p:cNvPr id="1412" name="Google Shape;1412;p9"/>
          <p:cNvSpPr>
            <a:spLocks noGrp="1"/>
          </p:cNvSpPr>
          <p:nvPr>
            <p:ph type="body" idx="6"/>
          </p:nvPr>
        </p:nvSpPr>
        <p:spPr>
          <a:xfrm>
            <a:off x="7862444"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a:t>
            </a:r>
          </a:p>
        </p:txBody>
      </p:sp>
      <p:sp>
        <p:nvSpPr>
          <p:cNvPr id="1413" name="Google Shape;1413;p9"/>
          <p:cNvSpPr>
            <a:spLocks noGrp="1"/>
          </p:cNvSpPr>
          <p:nvPr>
            <p:ph type="body" idx="7"/>
          </p:nvPr>
        </p:nvSpPr>
        <p:spPr>
          <a:xfrm>
            <a:off x="7860763"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9</a:t>
            </a:r>
            <a:endParaRPr sz="1200" dirty="0">
              <a:solidFill>
                <a:schemeClr val="dk1"/>
              </a:solidFill>
              <a:latin typeface="Inter"/>
              <a:ea typeface="Inter"/>
              <a:cs typeface="Inter"/>
              <a:sym typeface="Inter"/>
            </a:endParaRPr>
          </a:p>
        </p:txBody>
      </p:sp>
      <p:sp>
        <p:nvSpPr>
          <p:cNvPr id="1414" name="Google Shape;1414;p9"/>
          <p:cNvSpPr>
            <a:spLocks noGrp="1"/>
          </p:cNvSpPr>
          <p:nvPr>
            <p:ph type="body" idx="6"/>
          </p:nvPr>
        </p:nvSpPr>
        <p:spPr>
          <a:xfrm>
            <a:off x="7855125"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78</a:t>
            </a:r>
          </a:p>
        </p:txBody>
      </p:sp>
      <p:sp>
        <p:nvSpPr>
          <p:cNvPr id="1415" name="Google Shape;1415;p9"/>
          <p:cNvSpPr>
            <a:spLocks noGrp="1"/>
          </p:cNvSpPr>
          <p:nvPr>
            <p:ph type="body" idx="31"/>
          </p:nvPr>
        </p:nvSpPr>
        <p:spPr>
          <a:xfrm>
            <a:off x="9265200" y="1435177"/>
            <a:ext cx="1249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dirty="0">
                <a:latin typeface="Inter"/>
                <a:ea typeface="Inter"/>
                <a:cs typeface="Inter"/>
                <a:sym typeface="Inter"/>
              </a:rPr>
              <a:t>March</a:t>
            </a:r>
            <a:endParaRPr sz="1200" dirty="0">
              <a:latin typeface="Inter"/>
              <a:ea typeface="Inter"/>
              <a:cs typeface="Inter"/>
              <a:sym typeface="Inter"/>
            </a:endParaRPr>
          </a:p>
        </p:txBody>
      </p:sp>
      <p:sp>
        <p:nvSpPr>
          <p:cNvPr id="1416" name="Google Shape;1416;p9"/>
          <p:cNvSpPr>
            <a:spLocks noGrp="1"/>
          </p:cNvSpPr>
          <p:nvPr>
            <p:ph type="body" idx="3"/>
          </p:nvPr>
        </p:nvSpPr>
        <p:spPr>
          <a:xfrm>
            <a:off x="9278164"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endParaRPr sz="1200" dirty="0">
              <a:solidFill>
                <a:schemeClr val="dk1"/>
              </a:solidFill>
              <a:latin typeface="Inter"/>
              <a:ea typeface="Inter"/>
              <a:cs typeface="Inter"/>
              <a:sym typeface="Inter"/>
            </a:endParaRPr>
          </a:p>
        </p:txBody>
      </p:sp>
      <p:sp>
        <p:nvSpPr>
          <p:cNvPr id="1417" name="Google Shape;1417;p9"/>
          <p:cNvSpPr>
            <a:spLocks noGrp="1"/>
          </p:cNvSpPr>
          <p:nvPr>
            <p:ph type="body" idx="7"/>
          </p:nvPr>
        </p:nvSpPr>
        <p:spPr>
          <a:xfrm>
            <a:off x="9278164"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17</a:t>
            </a:r>
            <a:endParaRPr dirty="0"/>
          </a:p>
        </p:txBody>
      </p:sp>
      <p:sp>
        <p:nvSpPr>
          <p:cNvPr id="1418" name="Google Shape;1418;p9"/>
          <p:cNvSpPr>
            <a:spLocks noGrp="1"/>
          </p:cNvSpPr>
          <p:nvPr>
            <p:ph type="body" idx="6"/>
          </p:nvPr>
        </p:nvSpPr>
        <p:spPr>
          <a:xfrm>
            <a:off x="9272525"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a:t>
            </a:r>
            <a:endParaRPr sz="1200" dirty="0">
              <a:solidFill>
                <a:schemeClr val="dk1"/>
              </a:solidFill>
              <a:latin typeface="Inter"/>
              <a:ea typeface="Inter"/>
              <a:cs typeface="Inter"/>
              <a:sym typeface="Inter"/>
            </a:endParaRPr>
          </a:p>
        </p:txBody>
      </p:sp>
      <p:sp>
        <p:nvSpPr>
          <p:cNvPr id="1419" name="Google Shape;1419;p9"/>
          <p:cNvSpPr>
            <a:spLocks noGrp="1"/>
          </p:cNvSpPr>
          <p:nvPr>
            <p:ph type="body" idx="7"/>
          </p:nvPr>
        </p:nvSpPr>
        <p:spPr>
          <a:xfrm>
            <a:off x="9270844"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a:t>
            </a:r>
            <a:endParaRPr sz="1200" dirty="0">
              <a:solidFill>
                <a:schemeClr val="dk1"/>
              </a:solidFill>
              <a:latin typeface="Inter"/>
              <a:ea typeface="Inter"/>
              <a:cs typeface="Inter"/>
              <a:sym typeface="Inter"/>
            </a:endParaRPr>
          </a:p>
        </p:txBody>
      </p:sp>
      <p:sp>
        <p:nvSpPr>
          <p:cNvPr id="1420" name="Google Shape;1420;p9"/>
          <p:cNvSpPr>
            <a:spLocks noGrp="1"/>
          </p:cNvSpPr>
          <p:nvPr>
            <p:ph type="body" idx="6"/>
          </p:nvPr>
        </p:nvSpPr>
        <p:spPr>
          <a:xfrm>
            <a:off x="9265206"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a:t>
            </a:r>
            <a:endParaRPr sz="1200" dirty="0">
              <a:solidFill>
                <a:schemeClr val="dk1"/>
              </a:solidFill>
              <a:latin typeface="Inter"/>
              <a:ea typeface="Inter"/>
              <a:cs typeface="Inter"/>
              <a:sym typeface="Inter"/>
            </a:endParaRPr>
          </a:p>
        </p:txBody>
      </p:sp>
      <p:sp>
        <p:nvSpPr>
          <p:cNvPr id="1421" name="Google Shape;1421;p9"/>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p:txBody>
      </p:sp>
      <p:sp>
        <p:nvSpPr>
          <p:cNvPr id="1422" name="Google Shape;1422;p9"/>
          <p:cNvSpPr txBox="1"/>
          <p:nvPr/>
        </p:nvSpPr>
        <p:spPr>
          <a:xfrm>
            <a:off x="207450" y="1867200"/>
            <a:ext cx="4410300" cy="1741985"/>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chemeClr val="dk1"/>
              </a:buClr>
              <a:buSzPts val="1100"/>
              <a:buFont typeface="Inter"/>
              <a:buChar char="●"/>
            </a:pPr>
            <a:r>
              <a:rPr lang="en-US" sz="1100" b="1" i="0" u="none" strike="noStrike" cap="none" dirty="0">
                <a:solidFill>
                  <a:schemeClr val="dk1"/>
                </a:solidFill>
                <a:latin typeface="Didact Gothic" panose="020B0604020202020204" charset="0"/>
                <a:ea typeface="Inter"/>
                <a:cs typeface="Inter"/>
                <a:sym typeface="Inter"/>
              </a:rPr>
              <a:t> </a:t>
            </a:r>
            <a:r>
              <a:rPr lang="en-US" sz="1100" b="1" i="0" u="none" strike="noStrike" cap="none" dirty="0" err="1">
                <a:solidFill>
                  <a:schemeClr val="dk1"/>
                </a:solidFill>
                <a:latin typeface="Didact Gothic" panose="020B0604020202020204" charset="0"/>
                <a:ea typeface="Inter"/>
                <a:cs typeface="Inter"/>
                <a:sym typeface="Inter"/>
              </a:rPr>
              <a:t>SageMaker</a:t>
            </a:r>
            <a:r>
              <a:rPr lang="en-US" sz="1100" b="1" i="0" u="none" strike="noStrike" cap="none" dirty="0">
                <a:solidFill>
                  <a:schemeClr val="dk1"/>
                </a:solidFill>
                <a:latin typeface="Didact Gothic" panose="020B0604020202020204" charset="0"/>
                <a:ea typeface="Inter"/>
                <a:cs typeface="Inter"/>
                <a:sym typeface="Inter"/>
              </a:rPr>
              <a:t> Issues remained stable with 15 tickets for a second month in a row, indicating continued support needs in this area</a:t>
            </a:r>
          </a:p>
          <a:p>
            <a:pPr marL="158750" marR="0" lvl="0" algn="l" rtl="0">
              <a:lnSpc>
                <a:spcPct val="115000"/>
              </a:lnSpc>
              <a:spcBef>
                <a:spcPts val="0"/>
              </a:spcBef>
              <a:spcAft>
                <a:spcPts val="0"/>
              </a:spcAft>
              <a:buClr>
                <a:schemeClr val="dk1"/>
              </a:buClr>
              <a:buSzPts val="1100"/>
            </a:pPr>
            <a:endParaRPr lang="en-US" sz="1100" b="1" i="0" u="none" strike="noStrike" cap="none" dirty="0">
              <a:solidFill>
                <a:schemeClr val="dk1"/>
              </a:solidFill>
              <a:latin typeface="Didact Gothic" panose="020B0604020202020204" charset="0"/>
              <a:ea typeface="Inter"/>
              <a:cs typeface="Inter"/>
              <a:sym typeface="Inter"/>
            </a:endParaRPr>
          </a:p>
          <a:p>
            <a:pPr marL="457200" marR="0" lvl="0" indent="-298450" algn="l" rtl="0">
              <a:lnSpc>
                <a:spcPct val="115000"/>
              </a:lnSpc>
              <a:spcBef>
                <a:spcPts val="0"/>
              </a:spcBef>
              <a:spcAft>
                <a:spcPts val="0"/>
              </a:spcAft>
              <a:buClr>
                <a:schemeClr val="dk1"/>
              </a:buClr>
              <a:buSzPts val="1100"/>
              <a:buFont typeface="Inter"/>
              <a:buChar char="●"/>
            </a:pPr>
            <a:r>
              <a:rPr lang="en-US" sz="1100" b="1" i="0" u="none" strike="noStrike" cap="none" dirty="0">
                <a:solidFill>
                  <a:schemeClr val="dk1"/>
                </a:solidFill>
                <a:latin typeface="Didact Gothic" panose="020B0604020202020204" charset="0"/>
                <a:ea typeface="Inter"/>
                <a:cs typeface="Inter"/>
                <a:sym typeface="Inter"/>
              </a:rPr>
              <a:t>Dataset Creation Approval requests dropped –96%, likely due to a resolution of bulk dataset creation activities in February.</a:t>
            </a:r>
          </a:p>
          <a:p>
            <a:pPr marL="158750" marR="0" lvl="0" algn="l" rtl="0">
              <a:lnSpc>
                <a:spcPct val="115000"/>
              </a:lnSpc>
              <a:spcBef>
                <a:spcPts val="0"/>
              </a:spcBef>
              <a:spcAft>
                <a:spcPts val="0"/>
              </a:spcAft>
              <a:buClr>
                <a:schemeClr val="dk1"/>
              </a:buClr>
              <a:buSzPts val="1100"/>
            </a:pPr>
            <a:endParaRPr lang="en-US" sz="1100" dirty="0">
              <a:solidFill>
                <a:schemeClr val="dk1"/>
              </a:solidFill>
              <a:latin typeface="Didact Gothic" panose="020B0604020202020204" charset="0"/>
              <a:ea typeface="Inter"/>
              <a:cs typeface="Inter"/>
              <a:sym typeface="Inter"/>
            </a:endParaRPr>
          </a:p>
          <a:p>
            <a:pPr marL="457200" marR="0" lvl="0" indent="-298450" algn="l" rtl="0">
              <a:lnSpc>
                <a:spcPct val="115000"/>
              </a:lnSpc>
              <a:spcBef>
                <a:spcPts val="0"/>
              </a:spcBef>
              <a:spcAft>
                <a:spcPts val="0"/>
              </a:spcAft>
              <a:buClr>
                <a:schemeClr val="dk1"/>
              </a:buClr>
              <a:buSzPts val="1100"/>
              <a:buFont typeface="Inter"/>
              <a:buChar char="●"/>
            </a:pPr>
            <a:r>
              <a:rPr lang="en-US" sz="1100" b="1" i="0" u="none" strike="noStrike" cap="none" dirty="0">
                <a:solidFill>
                  <a:schemeClr val="dk1"/>
                </a:solidFill>
                <a:latin typeface="Didact Gothic" panose="020B0604020202020204" charset="0"/>
                <a:ea typeface="Inter"/>
                <a:cs typeface="Inter"/>
                <a:sym typeface="Inter"/>
              </a:rPr>
              <a:t>CI access to </a:t>
            </a:r>
            <a:r>
              <a:rPr lang="en-US" sz="1100" b="1" i="0" u="none" strike="noStrike" cap="none" dirty="0" err="1">
                <a:solidFill>
                  <a:schemeClr val="dk1"/>
                </a:solidFill>
                <a:latin typeface="Didact Gothic" panose="020B0604020202020204" charset="0"/>
                <a:ea typeface="Inter"/>
                <a:cs typeface="Inter"/>
                <a:sym typeface="Inter"/>
              </a:rPr>
              <a:t>CodeArtifact</a:t>
            </a:r>
            <a:r>
              <a:rPr lang="en-US" sz="1100" b="1" i="0" u="none" strike="noStrike" cap="none" dirty="0">
                <a:solidFill>
                  <a:schemeClr val="dk1"/>
                </a:solidFill>
                <a:latin typeface="Didact Gothic" panose="020B0604020202020204" charset="0"/>
                <a:ea typeface="Inter"/>
                <a:cs typeface="Inter"/>
                <a:sym typeface="Inter"/>
              </a:rPr>
              <a:t> decreased –77.8%, suggesting stabilization in CI/CD configurations after last month's spike.</a:t>
            </a:r>
            <a:endParaRPr sz="1100" i="0" u="none" strike="noStrike" cap="none" dirty="0">
              <a:solidFill>
                <a:schemeClr val="dk1"/>
              </a:solidFill>
              <a:latin typeface="Didact Gothic" panose="020B0604020202020204" charset="0"/>
              <a:ea typeface="Inter"/>
              <a:cs typeface="Inter"/>
              <a:sym typeface="Inter"/>
            </a:endParaRPr>
          </a:p>
        </p:txBody>
      </p:sp>
      <p:grpSp>
        <p:nvGrpSpPr>
          <p:cNvPr id="1423" name="Google Shape;1423;p9"/>
          <p:cNvGrpSpPr/>
          <p:nvPr/>
        </p:nvGrpSpPr>
        <p:grpSpPr>
          <a:xfrm>
            <a:off x="357668" y="1358278"/>
            <a:ext cx="330226" cy="274936"/>
            <a:chOff x="5516145" y="1880536"/>
            <a:chExt cx="579854" cy="482767"/>
          </a:xfrm>
        </p:grpSpPr>
        <p:sp>
          <p:nvSpPr>
            <p:cNvPr id="1424" name="Google Shape;1424;p9"/>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25" name="Google Shape;1425;p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26" name="Google Shape;1426;p9"/>
          <p:cNvSpPr txBox="1"/>
          <p:nvPr/>
        </p:nvSpPr>
        <p:spPr>
          <a:xfrm>
            <a:off x="823270" y="1462363"/>
            <a:ext cx="4048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Highest changes in number of tickets received per topic</a:t>
            </a:r>
            <a:endParaRPr sz="1200" b="0" i="0" u="none" strike="noStrike" cap="none">
              <a:solidFill>
                <a:srgbClr val="000000"/>
              </a:solidFill>
              <a:latin typeface="Didact Gothic"/>
              <a:ea typeface="Didact Gothic"/>
              <a:cs typeface="Didact Gothic"/>
              <a:sym typeface="Didact Gothic"/>
            </a:endParaRPr>
          </a:p>
        </p:txBody>
      </p:sp>
      <p:sp>
        <p:nvSpPr>
          <p:cNvPr id="1427" name="Google Shape;1427;p9"/>
          <p:cNvSpPr>
            <a:spLocks noGrp="1"/>
          </p:cNvSpPr>
          <p:nvPr>
            <p:ph type="body" idx="31"/>
          </p:nvPr>
        </p:nvSpPr>
        <p:spPr>
          <a:xfrm>
            <a:off x="10688275" y="1435177"/>
            <a:ext cx="1249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428" name="Google Shape;1428;p9"/>
          <p:cNvSpPr>
            <a:spLocks noGrp="1"/>
          </p:cNvSpPr>
          <p:nvPr>
            <p:ph type="body" idx="3"/>
          </p:nvPr>
        </p:nvSpPr>
        <p:spPr>
          <a:xfrm>
            <a:off x="10701239"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0.00%</a:t>
            </a:r>
            <a:endParaRPr sz="1200" dirty="0">
              <a:solidFill>
                <a:schemeClr val="dk1"/>
              </a:solidFill>
              <a:latin typeface="Inter"/>
              <a:ea typeface="Inter"/>
              <a:cs typeface="Inter"/>
              <a:sym typeface="Inter"/>
            </a:endParaRPr>
          </a:p>
        </p:txBody>
      </p:sp>
      <p:sp>
        <p:nvSpPr>
          <p:cNvPr id="1429" name="Google Shape;1429;p9"/>
          <p:cNvSpPr>
            <a:spLocks noGrp="1"/>
          </p:cNvSpPr>
          <p:nvPr>
            <p:ph type="body" idx="7"/>
          </p:nvPr>
        </p:nvSpPr>
        <p:spPr>
          <a:xfrm>
            <a:off x="10701239"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+41.67%</a:t>
            </a:r>
            <a:endParaRPr sz="1200" dirty="0">
              <a:solidFill>
                <a:schemeClr val="dk1"/>
              </a:solidFill>
              <a:latin typeface="Inter"/>
              <a:ea typeface="Inter"/>
              <a:cs typeface="Inter"/>
              <a:sym typeface="Inter"/>
            </a:endParaRPr>
          </a:p>
        </p:txBody>
      </p:sp>
      <p:sp>
        <p:nvSpPr>
          <p:cNvPr id="1430" name="Google Shape;1430;p9"/>
          <p:cNvSpPr>
            <a:spLocks noGrp="1"/>
          </p:cNvSpPr>
          <p:nvPr>
            <p:ph type="body" idx="6"/>
          </p:nvPr>
        </p:nvSpPr>
        <p:spPr>
          <a:xfrm>
            <a:off x="10695600"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+250.00%</a:t>
            </a:r>
            <a:endParaRPr sz="1200" dirty="0">
              <a:solidFill>
                <a:schemeClr val="dk1"/>
              </a:solidFill>
              <a:latin typeface="Inter"/>
              <a:ea typeface="Inter"/>
              <a:cs typeface="Inter"/>
              <a:sym typeface="Inter"/>
            </a:endParaRPr>
          </a:p>
        </p:txBody>
      </p:sp>
      <p:sp>
        <p:nvSpPr>
          <p:cNvPr id="1431" name="Google Shape;1431;p9"/>
          <p:cNvSpPr>
            <a:spLocks noGrp="1"/>
          </p:cNvSpPr>
          <p:nvPr>
            <p:ph type="body" idx="7"/>
          </p:nvPr>
        </p:nvSpPr>
        <p:spPr>
          <a:xfrm>
            <a:off x="10693919"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–77.78%</a:t>
            </a:r>
            <a:endParaRPr sz="1200" dirty="0">
              <a:solidFill>
                <a:schemeClr val="dk1"/>
              </a:solidFill>
              <a:latin typeface="Inter"/>
              <a:ea typeface="Inter"/>
              <a:cs typeface="Inter"/>
              <a:sym typeface="Inter"/>
            </a:endParaRPr>
          </a:p>
        </p:txBody>
      </p:sp>
      <p:sp>
        <p:nvSpPr>
          <p:cNvPr id="1432" name="Google Shape;1432;p9"/>
          <p:cNvSpPr>
            <a:spLocks noGrp="1"/>
          </p:cNvSpPr>
          <p:nvPr>
            <p:ph type="body" idx="6"/>
          </p:nvPr>
        </p:nvSpPr>
        <p:spPr>
          <a:xfrm>
            <a:off x="10688281"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–96.15%</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Tickets per squad</a:t>
            </a:r>
            <a:endParaRPr/>
          </a:p>
        </p:txBody>
      </p:sp>
      <p:sp>
        <p:nvSpPr>
          <p:cNvPr id="1439" name="Google Shape;1439;p10"/>
          <p:cNvSpPr txBox="1"/>
          <p:nvPr/>
        </p:nvSpPr>
        <p:spPr>
          <a:xfrm>
            <a:off x="533650" y="1740946"/>
            <a:ext cx="3942300" cy="2893069"/>
          </a:xfrm>
          <a:prstGeom prst="rect">
            <a:avLst/>
          </a:prstGeom>
          <a:noFill/>
          <a:ln>
            <a:noFill/>
          </a:ln>
        </p:spPr>
        <p:txBody>
          <a:bodyPr spcFirstLastPara="1" wrap="square" lIns="91425" tIns="91425" rIns="91425" bIns="91425" anchor="t" anchorCtr="0">
            <a:spAutoFit/>
          </a:bodyPr>
          <a:lstStyle/>
          <a:p>
            <a:pPr marL="171450" indent="-171450">
              <a:buFont typeface="Arial" panose="020B0604020202020204" pitchFamily="34" charset="0"/>
              <a:buChar char="•"/>
            </a:pPr>
            <a:r>
              <a:rPr lang="en-US" sz="1100" dirty="0">
                <a:latin typeface="Didact Gothic" panose="020B0604020202020204" charset="0"/>
                <a:ea typeface="Inter" panose="020B0604020202020204" charset="0"/>
              </a:rPr>
              <a:t>The </a:t>
            </a:r>
            <a:r>
              <a:rPr lang="en-US" sz="1100" dirty="0" err="1">
                <a:latin typeface="Didact Gothic" panose="020B0604020202020204" charset="0"/>
                <a:ea typeface="Inter" panose="020B0604020202020204" charset="0"/>
              </a:rPr>
              <a:t>DataOps</a:t>
            </a:r>
            <a:r>
              <a:rPr lang="en-US" sz="1100" dirty="0">
                <a:latin typeface="Didact Gothic" panose="020B0604020202020204" charset="0"/>
                <a:ea typeface="Inter" panose="020B0604020202020204" charset="0"/>
              </a:rPr>
              <a:t> squad remained the most active support area, handling 88 tickets. This sustained demand reflects ongoing needs in automation, CI/CD, and deployment workflows.</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dirty="0">
                <a:latin typeface="Didact Gothic" panose="020B0604020202020204" charset="0"/>
                <a:ea typeface="Inter" panose="020B0604020202020204" charset="0"/>
              </a:rPr>
              <a:t>The Research Platform and L1 Support squads also handled a high volume of requests, managing 72 and 65 tickets respectively, driven by deeper engagement from research users and onboarding support.</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dirty="0">
                <a:latin typeface="Didact Gothic" panose="020B0604020202020204" charset="0"/>
                <a:ea typeface="Inter" panose="020B0604020202020204" charset="0"/>
              </a:rPr>
              <a:t>Meanwhile, the Infrastructure Platform squad managed 55 tickets, continuing to serve as a key team for AWS access, system configuration, and internal tooling support.</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Overall, March’s ticket distribution highlights platform maturity and operational scaling, with growing support needs shifting toward technical infrastructure and research enablement.</a:t>
            </a:r>
          </a:p>
        </p:txBody>
      </p:sp>
      <p:sp>
        <p:nvSpPr>
          <p:cNvPr id="1440" name="Google Shape;1440;p10"/>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grpSp>
        <p:nvGrpSpPr>
          <p:cNvPr id="1441" name="Google Shape;1441;p10"/>
          <p:cNvGrpSpPr/>
          <p:nvPr/>
        </p:nvGrpSpPr>
        <p:grpSpPr>
          <a:xfrm>
            <a:off x="365370" y="1020108"/>
            <a:ext cx="330226" cy="274936"/>
            <a:chOff x="5516145" y="1880536"/>
            <a:chExt cx="579854" cy="482767"/>
          </a:xfrm>
        </p:grpSpPr>
        <p:sp>
          <p:nvSpPr>
            <p:cNvPr id="1442" name="Google Shape;1442;p10"/>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43" name="Google Shape;1443;p10"/>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44" name="Google Shape;1444;p10"/>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Month-over-Month (MoM) Overview for ticket counts per squad</a:t>
            </a:r>
            <a:endParaRPr sz="1200" b="0" i="0" u="none" strike="noStrike" cap="none">
              <a:solidFill>
                <a:srgbClr val="000000"/>
              </a:solidFill>
              <a:latin typeface="Didact Gothic"/>
              <a:ea typeface="Didact Gothic"/>
              <a:cs typeface="Didact Gothic"/>
              <a:sym typeface="Didact Gothic"/>
            </a:endParaRPr>
          </a:p>
        </p:txBody>
      </p:sp>
      <p:pic>
        <p:nvPicPr>
          <p:cNvPr id="1445" name="Google Shape;1445;p10"/>
          <p:cNvPicPr preferRelativeResize="0"/>
          <p:nvPr/>
        </p:nvPicPr>
        <p:blipFill rotWithShape="1">
          <a:blip r:embed="rId3"/>
          <a:srcRect/>
          <a:stretch/>
        </p:blipFill>
        <p:spPr>
          <a:xfrm>
            <a:off x="5155216" y="1339981"/>
            <a:ext cx="6508460" cy="42127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1"/>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dirty="0"/>
              <a:t>Help Center article views - December 2024</a:t>
            </a:r>
            <a:endParaRPr dirty="0"/>
          </a:p>
        </p:txBody>
      </p:sp>
      <p:sp>
        <p:nvSpPr>
          <p:cNvPr id="1452" name="Google Shape;1452;p11"/>
          <p:cNvSpPr>
            <a:spLocks noGrp="1"/>
          </p:cNvSpPr>
          <p:nvPr>
            <p:ph type="body" idx="3"/>
          </p:nvPr>
        </p:nvSpPr>
        <p:spPr>
          <a:xfrm>
            <a:off x="455380" y="3698568"/>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"HOME PARTITION FULL" warning message</a:t>
            </a:r>
          </a:p>
        </p:txBody>
      </p:sp>
      <p:sp>
        <p:nvSpPr>
          <p:cNvPr id="1453" name="Google Shape;1453;p11"/>
          <p:cNvSpPr>
            <a:spLocks noGrp="1"/>
          </p:cNvSpPr>
          <p:nvPr>
            <p:ph type="body" idx="7"/>
          </p:nvPr>
        </p:nvSpPr>
        <p:spPr>
          <a:xfrm>
            <a:off x="455380" y="3115914"/>
            <a:ext cx="36672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My workspace is not starting</a:t>
            </a:r>
          </a:p>
        </p:txBody>
      </p:sp>
      <p:sp>
        <p:nvSpPr>
          <p:cNvPr id="1454" name="Google Shape;1454;p11"/>
          <p:cNvSpPr>
            <a:spLocks noGrp="1"/>
          </p:cNvSpPr>
          <p:nvPr>
            <p:ph type="body" idx="31"/>
          </p:nvPr>
        </p:nvSpPr>
        <p:spPr>
          <a:xfrm>
            <a:off x="455355" y="2484614"/>
            <a:ext cx="3667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a:latin typeface="Inter"/>
                <a:ea typeface="Inter"/>
                <a:cs typeface="Inter"/>
                <a:sym typeface="Inter"/>
              </a:rPr>
              <a:t>Article</a:t>
            </a:r>
            <a:endParaRPr sz="1100">
              <a:latin typeface="Inter"/>
              <a:ea typeface="Inter"/>
              <a:cs typeface="Inter"/>
              <a:sym typeface="Inter"/>
            </a:endParaRPr>
          </a:p>
        </p:txBody>
      </p:sp>
      <p:sp>
        <p:nvSpPr>
          <p:cNvPr id="1455" name="Google Shape;1455;p11"/>
          <p:cNvSpPr>
            <a:spLocks noGrp="1"/>
          </p:cNvSpPr>
          <p:nvPr>
            <p:ph type="body" idx="6"/>
          </p:nvPr>
        </p:nvSpPr>
        <p:spPr>
          <a:xfrm>
            <a:off x="455380" y="4276287"/>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Dataset creation approval request</a:t>
            </a:r>
          </a:p>
        </p:txBody>
      </p:sp>
      <p:sp>
        <p:nvSpPr>
          <p:cNvPr id="1456" name="Google Shape;1456;p11"/>
          <p:cNvSpPr>
            <a:spLocks noGrp="1"/>
          </p:cNvSpPr>
          <p:nvPr>
            <p:ph type="body" idx="7"/>
          </p:nvPr>
        </p:nvSpPr>
        <p:spPr>
          <a:xfrm>
            <a:off x="455380" y="4863875"/>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Requesting compute resource for your workspace (AWS)</a:t>
            </a:r>
          </a:p>
        </p:txBody>
      </p:sp>
      <p:sp>
        <p:nvSpPr>
          <p:cNvPr id="1457" name="Google Shape;1457;p11"/>
          <p:cNvSpPr>
            <a:spLocks noGrp="1"/>
          </p:cNvSpPr>
          <p:nvPr>
            <p:ph type="body" idx="3"/>
          </p:nvPr>
        </p:nvSpPr>
        <p:spPr>
          <a:xfrm>
            <a:off x="4286247" y="3714068"/>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a:t>
            </a:r>
            <a:endParaRPr sz="1200" dirty="0">
              <a:solidFill>
                <a:schemeClr val="dk1"/>
              </a:solidFill>
              <a:latin typeface="Inter"/>
              <a:ea typeface="Inter"/>
              <a:cs typeface="Inter"/>
              <a:sym typeface="Inter"/>
            </a:endParaRPr>
          </a:p>
        </p:txBody>
      </p:sp>
      <p:sp>
        <p:nvSpPr>
          <p:cNvPr id="1458" name="Google Shape;1458;p11"/>
          <p:cNvSpPr>
            <a:spLocks noGrp="1"/>
          </p:cNvSpPr>
          <p:nvPr>
            <p:ph type="body" idx="7"/>
          </p:nvPr>
        </p:nvSpPr>
        <p:spPr>
          <a:xfrm>
            <a:off x="4287911" y="3134263"/>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a:t>
            </a:r>
            <a:endParaRPr sz="1200" dirty="0">
              <a:solidFill>
                <a:schemeClr val="dk1"/>
              </a:solidFill>
              <a:latin typeface="Inter"/>
              <a:ea typeface="Inter"/>
              <a:cs typeface="Inter"/>
              <a:sym typeface="Inter"/>
            </a:endParaRPr>
          </a:p>
        </p:txBody>
      </p:sp>
      <p:sp>
        <p:nvSpPr>
          <p:cNvPr id="1459" name="Google Shape;1459;p11"/>
          <p:cNvSpPr>
            <a:spLocks noGrp="1"/>
          </p:cNvSpPr>
          <p:nvPr>
            <p:ph type="body" idx="6"/>
          </p:nvPr>
        </p:nvSpPr>
        <p:spPr>
          <a:xfrm>
            <a:off x="4284583" y="4288964"/>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a:t>
            </a:r>
            <a:endParaRPr sz="1200" dirty="0">
              <a:solidFill>
                <a:schemeClr val="dk1"/>
              </a:solidFill>
              <a:latin typeface="Inter"/>
              <a:ea typeface="Inter"/>
              <a:cs typeface="Inter"/>
              <a:sym typeface="Inter"/>
            </a:endParaRPr>
          </a:p>
        </p:txBody>
      </p:sp>
      <p:sp>
        <p:nvSpPr>
          <p:cNvPr id="1460" name="Google Shape;1460;p11"/>
          <p:cNvSpPr>
            <a:spLocks noGrp="1"/>
          </p:cNvSpPr>
          <p:nvPr>
            <p:ph type="body" idx="7"/>
          </p:nvPr>
        </p:nvSpPr>
        <p:spPr>
          <a:xfrm>
            <a:off x="4282919" y="4868259"/>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a:t>
            </a:r>
            <a:endParaRPr sz="1200" dirty="0">
              <a:solidFill>
                <a:schemeClr val="dk1"/>
              </a:solidFill>
              <a:latin typeface="Inter"/>
              <a:ea typeface="Inter"/>
              <a:cs typeface="Inter"/>
              <a:sym typeface="Inter"/>
            </a:endParaRPr>
          </a:p>
        </p:txBody>
      </p:sp>
      <p:sp>
        <p:nvSpPr>
          <p:cNvPr id="1461" name="Google Shape;1461;p11"/>
          <p:cNvSpPr>
            <a:spLocks noGrp="1"/>
          </p:cNvSpPr>
          <p:nvPr>
            <p:ph type="body" idx="31"/>
          </p:nvPr>
        </p:nvSpPr>
        <p:spPr>
          <a:xfrm>
            <a:off x="4289575" y="2484614"/>
            <a:ext cx="802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a:latin typeface="Inter"/>
                <a:ea typeface="Inter"/>
                <a:cs typeface="Inter"/>
                <a:sym typeface="Inter"/>
              </a:rPr>
              <a:t>Views</a:t>
            </a:r>
            <a:endParaRPr sz="1200">
              <a:latin typeface="Inter"/>
              <a:ea typeface="Inter"/>
              <a:cs typeface="Inter"/>
              <a:sym typeface="Inter"/>
            </a:endParaRPr>
          </a:p>
        </p:txBody>
      </p:sp>
      <p:sp>
        <p:nvSpPr>
          <p:cNvPr id="1462" name="Google Shape;1462;p11"/>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p:txBody>
      </p:sp>
      <p:grpSp>
        <p:nvGrpSpPr>
          <p:cNvPr id="1463" name="Google Shape;1463;p11"/>
          <p:cNvGrpSpPr/>
          <p:nvPr/>
        </p:nvGrpSpPr>
        <p:grpSpPr>
          <a:xfrm>
            <a:off x="365370" y="1020108"/>
            <a:ext cx="330226" cy="274936"/>
            <a:chOff x="5516145" y="1880536"/>
            <a:chExt cx="579854" cy="482767"/>
          </a:xfrm>
        </p:grpSpPr>
        <p:sp>
          <p:nvSpPr>
            <p:cNvPr id="1464" name="Google Shape;1464;p11"/>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65" name="Google Shape;1465;p1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66" name="Google Shape;1466;p11"/>
          <p:cNvSpPr txBox="1"/>
          <p:nvPr/>
        </p:nvSpPr>
        <p:spPr>
          <a:xfrm>
            <a:off x="839875" y="1145375"/>
            <a:ext cx="42519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Most viewed help center articles in the month</a:t>
            </a:r>
            <a:endParaRPr sz="1200" b="1" i="0" u="none" strike="noStrike" cap="none">
              <a:solidFill>
                <a:srgbClr val="000000"/>
              </a:solidFill>
              <a:latin typeface="Didact Gothic"/>
              <a:ea typeface="Didact Gothic"/>
              <a:cs typeface="Didact Gothic"/>
              <a:sym typeface="Didact Gothic"/>
            </a:endParaRPr>
          </a:p>
        </p:txBody>
      </p:sp>
      <p:sp>
        <p:nvSpPr>
          <p:cNvPr id="1467" name="Google Shape;1467;p11"/>
          <p:cNvSpPr txBox="1"/>
          <p:nvPr/>
        </p:nvSpPr>
        <p:spPr>
          <a:xfrm>
            <a:off x="588850" y="1749450"/>
            <a:ext cx="4410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dirty="0">
                <a:solidFill>
                  <a:schemeClr val="dk1"/>
                </a:solidFill>
                <a:latin typeface="Inter"/>
                <a:ea typeface="Inter"/>
                <a:cs typeface="Inter"/>
                <a:sym typeface="Inter"/>
              </a:rPr>
              <a:t>Top articles viewed this month:</a:t>
            </a:r>
            <a:endParaRPr sz="1100" b="0" i="0" u="none" strike="noStrike" cap="none"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
          <p:cNvSpPr>
            <a:spLocks noGrp="1"/>
          </p:cNvSpPr>
          <p:nvPr>
            <p:ph type="body" idx="1"/>
          </p:nvPr>
        </p:nvSpPr>
        <p:spPr>
          <a:xfrm>
            <a:off x="5550225" y="1311500"/>
            <a:ext cx="5797500" cy="1450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a:p>
        </p:txBody>
      </p:sp>
      <p:sp>
        <p:nvSpPr>
          <p:cNvPr id="1474" name="Google Shape;1474;p12"/>
          <p:cNvSpPr txBox="1">
            <a:spLocks noGrp="1"/>
          </p:cNvSpPr>
          <p:nvPr>
            <p:ph type="body" idx="9"/>
          </p:nvPr>
        </p:nvSpPr>
        <p:spPr>
          <a:xfrm>
            <a:off x="7471300" y="21848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a:t>Handling most number of L2 tickets</a:t>
            </a:r>
            <a:endParaRPr/>
          </a:p>
          <a:p>
            <a:pPr marL="0" lvl="0" indent="0" algn="l" rtl="0">
              <a:lnSpc>
                <a:spcPct val="100000"/>
              </a:lnSpc>
              <a:spcBef>
                <a:spcPts val="0"/>
              </a:spcBef>
              <a:spcAft>
                <a:spcPts val="0"/>
              </a:spcAft>
              <a:buClr>
                <a:schemeClr val="dk1"/>
              </a:buClr>
              <a:buSzPts val="800"/>
              <a:buNone/>
            </a:pPr>
            <a:endParaRPr/>
          </a:p>
        </p:txBody>
      </p:sp>
      <p:sp>
        <p:nvSpPr>
          <p:cNvPr id="1475" name="Google Shape;1475;p1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13</a:t>
            </a:fld>
            <a:endParaRPr/>
          </a:p>
        </p:txBody>
      </p:sp>
      <p:sp>
        <p:nvSpPr>
          <p:cNvPr id="1476" name="Google Shape;1476;p12"/>
          <p:cNvSpPr txBox="1">
            <a:spLocks noGrp="1"/>
          </p:cNvSpPr>
          <p:nvPr>
            <p:ph type="title"/>
          </p:nvPr>
        </p:nvSpPr>
        <p:spPr>
          <a:xfrm>
            <a:off x="772725" y="1371600"/>
            <a:ext cx="3573900" cy="41148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100"/>
              <a:buFont typeface="Arial"/>
              <a:buNone/>
            </a:pPr>
            <a:r>
              <a:rPr lang="fr"/>
              <a:t>🏆</a:t>
            </a:r>
            <a:endParaRPr/>
          </a:p>
          <a:p>
            <a:pPr marL="0" lvl="0" indent="0" algn="ctr" rtl="0">
              <a:lnSpc>
                <a:spcPct val="90000"/>
              </a:lnSpc>
              <a:spcBef>
                <a:spcPts val="0"/>
              </a:spcBef>
              <a:spcAft>
                <a:spcPts val="0"/>
              </a:spcAft>
              <a:buSzPts val="6000"/>
              <a:buNone/>
            </a:pPr>
            <a:r>
              <a:rPr lang="fr"/>
              <a:t>Superstar of the month!</a:t>
            </a:r>
            <a:endParaRPr/>
          </a:p>
        </p:txBody>
      </p:sp>
      <p:cxnSp>
        <p:nvCxnSpPr>
          <p:cNvPr id="1477" name="Google Shape;1477;p12"/>
          <p:cNvCxnSpPr/>
          <p:nvPr/>
        </p:nvCxnSpPr>
        <p:spPr>
          <a:xfrm>
            <a:off x="7099821" y="1448052"/>
            <a:ext cx="0" cy="1083300"/>
          </a:xfrm>
          <a:prstGeom prst="straightConnector1">
            <a:avLst/>
          </a:prstGeom>
          <a:noFill/>
          <a:ln w="9525" cap="rnd" cmpd="sng">
            <a:solidFill>
              <a:schemeClr val="dk1"/>
            </a:solidFill>
            <a:prstDash val="solid"/>
            <a:round/>
            <a:headEnd type="none" w="sm" len="sm"/>
            <a:tailEnd type="none" w="sm" len="sm"/>
          </a:ln>
        </p:spPr>
      </p:cxnSp>
      <p:pic>
        <p:nvPicPr>
          <p:cNvPr id="1478" name="Google Shape;1478;p12"/>
          <p:cNvPicPr preferRelativeResize="0">
            <a:picLocks noGrp="1"/>
          </p:cNvPicPr>
          <p:nvPr>
            <p:ph type="pic" idx="3"/>
          </p:nvPr>
        </p:nvPicPr>
        <p:blipFill rotWithShape="1">
          <a:blip r:embed="rId3"/>
          <a:srcRect/>
          <a:stretch/>
        </p:blipFill>
        <p:spPr>
          <a:xfrm>
            <a:off x="5867260" y="1527897"/>
            <a:ext cx="923400" cy="923400"/>
          </a:xfrm>
          <a:prstGeom prst="ellipse">
            <a:avLst/>
          </a:prstGeom>
          <a:solidFill>
            <a:schemeClr val="lt1">
              <a:alpha val="69411"/>
            </a:schemeClr>
          </a:solidFill>
          <a:ln>
            <a:noFill/>
          </a:ln>
        </p:spPr>
      </p:pic>
      <p:sp>
        <p:nvSpPr>
          <p:cNvPr id="1479" name="Google Shape;1479;p12"/>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fr"/>
              <a:t>Part title</a:t>
            </a:r>
            <a:endParaRPr/>
          </a:p>
        </p:txBody>
      </p:sp>
      <p:sp>
        <p:nvSpPr>
          <p:cNvPr id="1480" name="Google Shape;1480;p12"/>
          <p:cNvSpPr txBox="1">
            <a:spLocks noGrp="1"/>
          </p:cNvSpPr>
          <p:nvPr>
            <p:ph type="subTitle" idx="8"/>
          </p:nvPr>
        </p:nvSpPr>
        <p:spPr>
          <a:xfrm>
            <a:off x="7471312" y="1420963"/>
            <a:ext cx="3470700" cy="576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2300"/>
              <a:buNone/>
            </a:pPr>
            <a:r>
              <a:rPr lang="en-US" sz="1900" dirty="0"/>
              <a:t>Thomas </a:t>
            </a:r>
            <a:r>
              <a:rPr lang="en-US" sz="1900" dirty="0" err="1"/>
              <a:t>Rosnet</a:t>
            </a:r>
            <a:endParaRPr lang="en-US" sz="1900" dirty="0"/>
          </a:p>
        </p:txBody>
      </p:sp>
      <p:sp>
        <p:nvSpPr>
          <p:cNvPr id="1481" name="Google Shape;1481;p12"/>
          <p:cNvSpPr>
            <a:spLocks noGrp="1"/>
          </p:cNvSpPr>
          <p:nvPr>
            <p:ph type="body" idx="1"/>
          </p:nvPr>
        </p:nvSpPr>
        <p:spPr>
          <a:xfrm>
            <a:off x="5550225" y="3710600"/>
            <a:ext cx="5797500" cy="1879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dirty="0"/>
          </a:p>
        </p:txBody>
      </p:sp>
      <p:sp>
        <p:nvSpPr>
          <p:cNvPr id="1482" name="Google Shape;1482;p12"/>
          <p:cNvSpPr txBox="1">
            <a:spLocks noGrp="1"/>
          </p:cNvSpPr>
          <p:nvPr>
            <p:ph type="body" idx="9"/>
          </p:nvPr>
        </p:nvSpPr>
        <p:spPr>
          <a:xfrm>
            <a:off x="7471300" y="46762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dirty="0"/>
              <a:t>For having the least first response time of 0.03</a:t>
            </a:r>
          </a:p>
          <a:p>
            <a:pPr marL="0" lvl="0" indent="0" algn="l" rtl="0">
              <a:lnSpc>
                <a:spcPct val="100000"/>
              </a:lnSpc>
              <a:spcBef>
                <a:spcPts val="0"/>
              </a:spcBef>
              <a:spcAft>
                <a:spcPts val="0"/>
              </a:spcAft>
              <a:buClr>
                <a:schemeClr val="dk1"/>
              </a:buClr>
              <a:buSzPts val="800"/>
              <a:buNone/>
            </a:pPr>
            <a:r>
              <a:rPr lang="fr" dirty="0"/>
              <a:t> business hours</a:t>
            </a:r>
            <a:endParaRPr dirty="0"/>
          </a:p>
        </p:txBody>
      </p:sp>
      <p:cxnSp>
        <p:nvCxnSpPr>
          <p:cNvPr id="1483" name="Google Shape;1483;p12"/>
          <p:cNvCxnSpPr/>
          <p:nvPr/>
        </p:nvCxnSpPr>
        <p:spPr>
          <a:xfrm>
            <a:off x="7099821" y="3939452"/>
            <a:ext cx="0" cy="1083300"/>
          </a:xfrm>
          <a:prstGeom prst="straightConnector1">
            <a:avLst/>
          </a:prstGeom>
          <a:noFill/>
          <a:ln w="9525" cap="rnd" cmpd="sng">
            <a:solidFill>
              <a:schemeClr val="dk1"/>
            </a:solidFill>
            <a:prstDash val="solid"/>
            <a:round/>
            <a:headEnd type="none" w="sm" len="sm"/>
            <a:tailEnd type="none" w="sm" len="sm"/>
          </a:ln>
        </p:spPr>
      </p:cxnSp>
      <p:pic>
        <p:nvPicPr>
          <p:cNvPr id="1484" name="Google Shape;1484;p12"/>
          <p:cNvPicPr preferRelativeResize="0">
            <a:picLocks noGrp="1"/>
          </p:cNvPicPr>
          <p:nvPr>
            <p:ph type="pic" idx="3"/>
          </p:nvPr>
        </p:nvPicPr>
        <p:blipFill rotWithShape="1">
          <a:blip r:embed="rId4"/>
          <a:srcRect/>
          <a:stretch/>
        </p:blipFill>
        <p:spPr>
          <a:xfrm>
            <a:off x="5867260" y="4019298"/>
            <a:ext cx="923400" cy="923400"/>
          </a:xfrm>
          <a:prstGeom prst="ellipse">
            <a:avLst/>
          </a:prstGeom>
          <a:solidFill>
            <a:schemeClr val="lt1">
              <a:alpha val="69411"/>
            </a:schemeClr>
          </a:solidFill>
          <a:ln>
            <a:noFill/>
          </a:ln>
        </p:spPr>
      </p:pic>
      <p:sp>
        <p:nvSpPr>
          <p:cNvPr id="1485" name="Google Shape;1485;p12"/>
          <p:cNvSpPr txBox="1">
            <a:spLocks noGrp="1"/>
          </p:cNvSpPr>
          <p:nvPr>
            <p:ph type="subTitle" idx="8"/>
          </p:nvPr>
        </p:nvSpPr>
        <p:spPr>
          <a:xfrm>
            <a:off x="7471312" y="3912363"/>
            <a:ext cx="3470700" cy="576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2300"/>
              <a:buNone/>
            </a:pPr>
            <a:r>
              <a:rPr lang="en-US" sz="1900" dirty="0"/>
              <a:t>Florian </a:t>
            </a:r>
            <a:r>
              <a:rPr lang="en-US" sz="1900" dirty="0" err="1"/>
              <a:t>Ganée</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491" name="Google Shape;1491;p13"/>
          <p:cNvPicPr preferRelativeResize="0"/>
          <p:nvPr/>
        </p:nvPicPr>
        <p:blipFill rotWithShape="1">
          <a:blip r:embed="rId3">
            <a:alphaModFix/>
          </a:blip>
          <a:srcRect/>
          <a:stretch/>
        </p:blipFill>
        <p:spPr>
          <a:xfrm>
            <a:off x="4844827" y="607775"/>
            <a:ext cx="3181377" cy="3181377"/>
          </a:xfrm>
          <a:prstGeom prst="rect">
            <a:avLst/>
          </a:prstGeom>
          <a:noFill/>
          <a:ln>
            <a:noFill/>
          </a:ln>
        </p:spPr>
      </p:pic>
      <p:sp>
        <p:nvSpPr>
          <p:cNvPr id="1492" name="Google Shape;1492;p1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493" name="Google Shape;1493;p1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494" name="Google Shape;1494;p13"/>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b="1"/>
              <a:t>Part II: Achievements &amp; roadmap </a:t>
            </a:r>
            <a:endParaRPr b="1"/>
          </a:p>
        </p:txBody>
      </p:sp>
      <p:sp>
        <p:nvSpPr>
          <p:cNvPr id="1495" name="Google Shape;1495;p1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496" name="Google Shape;1496;p1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497" name="Google Shape;1497;p1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498" name="Google Shape;1498;p13"/>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499" name="Google Shape;1499;p13"/>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500" name="Google Shape;1500;p13"/>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501" name="Google Shape;1501;p13"/>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4"/>
          <p:cNvSpPr/>
          <p:nvPr/>
        </p:nvSpPr>
        <p:spPr>
          <a:xfrm>
            <a:off x="365376" y="2483450"/>
            <a:ext cx="3918000" cy="910500"/>
          </a:xfrm>
          <a:prstGeom prst="chevron">
            <a:avLst>
              <a:gd name="adj" fmla="val 50000"/>
            </a:avLst>
          </a:prstGeom>
          <a:solidFill>
            <a:srgbClr val="AC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4"/>
          <p:cNvSpPr/>
          <p:nvPr/>
        </p:nvSpPr>
        <p:spPr>
          <a:xfrm>
            <a:off x="4048909" y="2456906"/>
            <a:ext cx="3918000" cy="910500"/>
          </a:xfrm>
          <a:prstGeom prst="chevron">
            <a:avLst>
              <a:gd name="adj" fmla="val 50000"/>
            </a:avLst>
          </a:prstGeom>
          <a:solidFill>
            <a:srgbClr val="7CDE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4"/>
          <p:cNvSpPr/>
          <p:nvPr/>
        </p:nvSpPr>
        <p:spPr>
          <a:xfrm>
            <a:off x="7883725" y="2483450"/>
            <a:ext cx="3918000" cy="910500"/>
          </a:xfrm>
          <a:prstGeom prst="chevron">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4"/>
          <p:cNvSpPr>
            <a:spLocks noGrp="1"/>
          </p:cNvSpPr>
          <p:nvPr>
            <p:ph type="body" idx="2"/>
          </p:nvPr>
        </p:nvSpPr>
        <p:spPr>
          <a:xfrm>
            <a:off x="504664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dirty="0"/>
              <a:t>April</a:t>
            </a:r>
            <a:endParaRPr dirty="0"/>
          </a:p>
        </p:txBody>
      </p:sp>
      <p:sp>
        <p:nvSpPr>
          <p:cNvPr id="1513" name="Google Shape;1513;p14"/>
          <p:cNvSpPr>
            <a:spLocks noGrp="1"/>
          </p:cNvSpPr>
          <p:nvPr>
            <p:ph type="body" idx="3"/>
          </p:nvPr>
        </p:nvSpPr>
        <p:spPr>
          <a:xfrm>
            <a:off x="1285847" y="2724328"/>
            <a:ext cx="2271900" cy="491400"/>
          </a:xfrm>
          <a:prstGeom prst="chevron">
            <a:avLst>
              <a:gd name="adj" fmla="val 0"/>
            </a:avLst>
          </a:prstGeom>
          <a:noFill/>
          <a:ln>
            <a:noFill/>
          </a:ln>
        </p:spPr>
        <p:txBody>
          <a:bodyPr spcFirstLastPara="1" wrap="square" lIns="0" tIns="0" rIns="0" bIns="0" anchor="ctr" anchorCtr="0">
            <a:noAutofit/>
          </a:bodyPr>
          <a:lstStyle/>
          <a:p>
            <a:pPr marL="0" indent="0"/>
            <a:r>
              <a:rPr lang="en-US" dirty="0"/>
              <a:t>March</a:t>
            </a:r>
          </a:p>
        </p:txBody>
      </p:sp>
      <p:sp>
        <p:nvSpPr>
          <p:cNvPr id="1514" name="Google Shape;1514;p14"/>
          <p:cNvSpPr>
            <a:spLocks noGrp="1"/>
          </p:cNvSpPr>
          <p:nvPr>
            <p:ph type="body" idx="2"/>
          </p:nvPr>
        </p:nvSpPr>
        <p:spPr>
          <a:xfrm>
            <a:off x="876328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dirty="0"/>
              <a:t>May</a:t>
            </a:r>
            <a:endParaRPr dirty="0"/>
          </a:p>
        </p:txBody>
      </p:sp>
      <p:sp>
        <p:nvSpPr>
          <p:cNvPr id="1515" name="Google Shape;1515;p1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Font typeface="Didact Gothic"/>
              <a:buNone/>
            </a:pPr>
            <a:r>
              <a:rPr lang="fr"/>
              <a:t>Customer success roadmap timeline</a:t>
            </a:r>
            <a:endParaRPr/>
          </a:p>
        </p:txBody>
      </p:sp>
      <p:sp>
        <p:nvSpPr>
          <p:cNvPr id="1516" name="Google Shape;1516;p14"/>
          <p:cNvSpPr txBox="1">
            <a:spLocks noGrp="1"/>
          </p:cNvSpPr>
          <p:nvPr>
            <p:ph type="subTitle" idx="15"/>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lnSpc>
                <a:spcPct val="100000"/>
              </a:lnSpc>
              <a:spcBef>
                <a:spcPts val="0"/>
              </a:spcBef>
              <a:spcAft>
                <a:spcPts val="0"/>
              </a:spcAft>
              <a:buClr>
                <a:schemeClr val="dk1"/>
              </a:buClr>
              <a:buSzPts val="1100"/>
              <a:buFont typeface="Arial"/>
              <a:buNone/>
            </a:pPr>
            <a:r>
              <a:rPr lang="fr" dirty="0"/>
              <a:t>Main topics we aim to achieve through Q2-25. </a:t>
            </a:r>
            <a:endParaRPr dirty="0"/>
          </a:p>
        </p:txBody>
      </p:sp>
      <p:grpSp>
        <p:nvGrpSpPr>
          <p:cNvPr id="1517" name="Google Shape;1517;p14"/>
          <p:cNvGrpSpPr/>
          <p:nvPr/>
        </p:nvGrpSpPr>
        <p:grpSpPr>
          <a:xfrm>
            <a:off x="365370" y="1020108"/>
            <a:ext cx="330226" cy="274936"/>
            <a:chOff x="5516145" y="1880536"/>
            <a:chExt cx="579854" cy="482767"/>
          </a:xfrm>
        </p:grpSpPr>
        <p:sp>
          <p:nvSpPr>
            <p:cNvPr id="1518" name="Google Shape;1518;p14"/>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19" name="Google Shape;1519;p14"/>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20" name="Google Shape;1520;p14"/>
          <p:cNvSpPr txBox="1">
            <a:spLocks noGrp="1"/>
          </p:cNvSpPr>
          <p:nvPr>
            <p:ph type="subTitle" idx="14"/>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sp>
        <p:nvSpPr>
          <p:cNvPr id="1523" name="Google Shape;1523;p14"/>
          <p:cNvSpPr txBox="1">
            <a:spLocks noGrp="1"/>
          </p:cNvSpPr>
          <p:nvPr>
            <p:ph type="body" idx="22"/>
          </p:nvPr>
        </p:nvSpPr>
        <p:spPr>
          <a:xfrm>
            <a:off x="75955" y="3933549"/>
            <a:ext cx="907914" cy="825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fr" sz="1100" dirty="0">
                <a:latin typeface="Didact Gothic" panose="020B0604020202020204" charset="0"/>
              </a:rPr>
              <a:t>Finalize the process to handle internal vs external Abstra documentation</a:t>
            </a:r>
            <a:endParaRPr sz="1100" b="1" dirty="0">
              <a:latin typeface="Didact Gothic" panose="020B0604020202020204" charset="0"/>
            </a:endParaRPr>
          </a:p>
          <a:p>
            <a:pPr marL="0" lvl="0" indent="0" algn="ctr" rtl="0">
              <a:lnSpc>
                <a:spcPct val="100000"/>
              </a:lnSpc>
              <a:spcBef>
                <a:spcPts val="0"/>
              </a:spcBef>
              <a:spcAft>
                <a:spcPts val="0"/>
              </a:spcAft>
              <a:buSzPts val="1200"/>
              <a:buNone/>
            </a:pPr>
            <a:endParaRPr dirty="0"/>
          </a:p>
        </p:txBody>
      </p:sp>
      <p:cxnSp>
        <p:nvCxnSpPr>
          <p:cNvPr id="1524" name="Google Shape;1524;p14"/>
          <p:cNvCxnSpPr>
            <a:cxnSpLocks/>
          </p:cNvCxnSpPr>
          <p:nvPr/>
        </p:nvCxnSpPr>
        <p:spPr>
          <a:xfrm flipV="1">
            <a:off x="465661" y="3417861"/>
            <a:ext cx="0" cy="461643"/>
          </a:xfrm>
          <a:prstGeom prst="straightConnector1">
            <a:avLst/>
          </a:prstGeom>
          <a:noFill/>
          <a:ln w="9525" cap="flat" cmpd="sng">
            <a:solidFill>
              <a:schemeClr val="dk1"/>
            </a:solidFill>
            <a:prstDash val="solid"/>
            <a:round/>
            <a:headEnd type="oval" w="med" len="med"/>
            <a:tailEnd type="none" w="sm" len="sm"/>
          </a:ln>
        </p:spPr>
      </p:cxnSp>
      <p:sp>
        <p:nvSpPr>
          <p:cNvPr id="1525" name="Google Shape;1525;p14"/>
          <p:cNvSpPr txBox="1">
            <a:spLocks noGrp="1"/>
          </p:cNvSpPr>
          <p:nvPr>
            <p:ph type="body" idx="22"/>
          </p:nvPr>
        </p:nvSpPr>
        <p:spPr>
          <a:xfrm>
            <a:off x="1045102" y="4030120"/>
            <a:ext cx="651306" cy="825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fr" sz="1100" dirty="0">
                <a:latin typeface="Didact Gothic" panose="020B0604020202020204" charset="0"/>
              </a:rPr>
              <a:t>Handling 60% of ALL tickets at L1 level</a:t>
            </a:r>
            <a:endParaRPr sz="1100" dirty="0">
              <a:latin typeface="Didact Gothic" panose="020B0604020202020204" charset="0"/>
            </a:endParaRPr>
          </a:p>
          <a:p>
            <a:pPr marL="0" lvl="0" indent="0" algn="l" rtl="0">
              <a:lnSpc>
                <a:spcPct val="100000"/>
              </a:lnSpc>
              <a:spcBef>
                <a:spcPts val="0"/>
              </a:spcBef>
              <a:spcAft>
                <a:spcPts val="0"/>
              </a:spcAft>
              <a:buSzPts val="1200"/>
              <a:buNone/>
            </a:pPr>
            <a:endParaRPr dirty="0"/>
          </a:p>
        </p:txBody>
      </p:sp>
      <p:cxnSp>
        <p:nvCxnSpPr>
          <p:cNvPr id="1526" name="Google Shape;1526;p14"/>
          <p:cNvCxnSpPr>
            <a:cxnSpLocks/>
          </p:cNvCxnSpPr>
          <p:nvPr/>
        </p:nvCxnSpPr>
        <p:spPr>
          <a:xfrm flipV="1">
            <a:off x="1285847" y="3391094"/>
            <a:ext cx="0" cy="508274"/>
          </a:xfrm>
          <a:prstGeom prst="straightConnector1">
            <a:avLst/>
          </a:prstGeom>
          <a:noFill/>
          <a:ln w="9525" cap="flat" cmpd="sng">
            <a:solidFill>
              <a:schemeClr val="dk1"/>
            </a:solidFill>
            <a:prstDash val="solid"/>
            <a:round/>
            <a:headEnd type="oval" w="med" len="med"/>
            <a:tailEnd type="none" w="sm" len="sm"/>
          </a:ln>
        </p:spPr>
      </p:cxnSp>
      <p:sp>
        <p:nvSpPr>
          <p:cNvPr id="1531" name="Google Shape;1531;p14"/>
          <p:cNvSpPr txBox="1"/>
          <p:nvPr/>
        </p:nvSpPr>
        <p:spPr>
          <a:xfrm>
            <a:off x="27777" y="5423776"/>
            <a:ext cx="7019454" cy="1446509"/>
          </a:xfrm>
          <a:prstGeom prst="rect">
            <a:avLst/>
          </a:prstGeom>
          <a:noFill/>
          <a:ln>
            <a:noFill/>
          </a:ln>
        </p:spPr>
        <p:txBody>
          <a:bodyPr spcFirstLastPara="1" wrap="square" lIns="91425" tIns="45700" rIns="91425" bIns="45700" anchor="t" anchorCtr="0">
            <a:spAutoFit/>
          </a:bodyPr>
          <a:lstStyle/>
          <a:p>
            <a:r>
              <a:rPr lang="en-US" sz="1400" b="1" dirty="0">
                <a:latin typeface="Didact Gothic" panose="020B0604020202020204" charset="0"/>
              </a:rPr>
              <a:t>March Highlights:</a:t>
            </a:r>
          </a:p>
          <a:p>
            <a:endParaRPr lang="en-US" sz="1400" b="1" dirty="0">
              <a:latin typeface="Didact Gothic" panose="020B0604020202020204" charset="0"/>
            </a:endParaRPr>
          </a:p>
          <a:p>
            <a:pPr marL="285750" indent="-285750">
              <a:buFont typeface="Arial" panose="020B0604020202020204" pitchFamily="34" charset="0"/>
              <a:buChar char="•"/>
            </a:pPr>
            <a:r>
              <a:rPr lang="en-US" sz="1200" dirty="0">
                <a:latin typeface="Didact Gothic" panose="020B0604020202020204" charset="0"/>
              </a:rPr>
              <a:t>AWS-Zendesk integration fully operational, streamlining </a:t>
            </a:r>
            <a:r>
              <a:rPr lang="en-US" sz="1200" dirty="0" err="1">
                <a:latin typeface="Didact Gothic" panose="020B0604020202020204" charset="0"/>
              </a:rPr>
              <a:t>SageMaker</a:t>
            </a:r>
            <a:r>
              <a:rPr lang="en-US" sz="1200" dirty="0">
                <a:latin typeface="Didact Gothic" panose="020B0604020202020204" charset="0"/>
              </a:rPr>
              <a:t> ticket handling.</a:t>
            </a:r>
          </a:p>
          <a:p>
            <a:pPr marL="285750" indent="-285750">
              <a:buFont typeface="Arial" panose="020B0604020202020204" pitchFamily="34" charset="0"/>
              <a:buChar char="•"/>
            </a:pPr>
            <a:r>
              <a:rPr lang="en-US" sz="1200" b="1" dirty="0">
                <a:latin typeface="Didact Gothic" panose="020B0604020202020204" charset="0"/>
              </a:rPr>
              <a:t>Owkin K Zendesk Help Center live </a:t>
            </a:r>
            <a:r>
              <a:rPr lang="en-US" sz="1200" dirty="0">
                <a:latin typeface="Didact Gothic" panose="020B0604020202020204" charset="0"/>
              </a:rPr>
              <a:t>and ready!</a:t>
            </a:r>
          </a:p>
          <a:p>
            <a:pPr marL="285750" indent="-285750">
              <a:buFont typeface="Arial" panose="020B0604020202020204" pitchFamily="34" charset="0"/>
              <a:buChar char="•"/>
            </a:pPr>
            <a:r>
              <a:rPr lang="en-US" sz="1200" b="1" dirty="0">
                <a:latin typeface="Didact Gothic" panose="020B0604020202020204" charset="0"/>
              </a:rPr>
              <a:t>Continued first response rate below 15 min, </a:t>
            </a:r>
            <a:r>
              <a:rPr lang="en-US" sz="1200" dirty="0">
                <a:latin typeface="Didact Gothic" panose="020B0604020202020204" charset="0"/>
              </a:rPr>
              <a:t>with </a:t>
            </a:r>
            <a:r>
              <a:rPr lang="en-US" sz="1200" b="1" dirty="0">
                <a:latin typeface="Didact Gothic" panose="020B0604020202020204" charset="0"/>
              </a:rPr>
              <a:t>100%</a:t>
            </a:r>
            <a:r>
              <a:rPr lang="en-US" sz="1200" dirty="0">
                <a:latin typeface="Didact Gothic" panose="020B0604020202020204" charset="0"/>
              </a:rPr>
              <a:t> CSAT.</a:t>
            </a:r>
          </a:p>
          <a:p>
            <a:endParaRPr lang="en-US" sz="1200" dirty="0">
              <a:latin typeface="Didact Gothic" panose="020B0604020202020204" charset="0"/>
            </a:endParaRPr>
          </a:p>
          <a:p>
            <a:r>
              <a:rPr lang="en-US" sz="1200" dirty="0">
                <a:latin typeface="Didact Gothic" panose="020B0604020202020204" charset="0"/>
              </a:rPr>
              <a:t>Laying the foundation for April: better follow-ups, smarter workflows, and scalable support.</a:t>
            </a:r>
          </a:p>
        </p:txBody>
      </p:sp>
      <p:sp>
        <p:nvSpPr>
          <p:cNvPr id="37" name="Google Shape;1527;p14">
            <a:extLst>
              <a:ext uri="{FF2B5EF4-FFF2-40B4-BE49-F238E27FC236}">
                <a16:creationId xmlns:a16="http://schemas.microsoft.com/office/drawing/2014/main" id="{EE5B86E2-B01F-46E5-B34E-BAF0C629160C}"/>
              </a:ext>
            </a:extLst>
          </p:cNvPr>
          <p:cNvSpPr txBox="1">
            <a:spLocks/>
          </p:cNvSpPr>
          <p:nvPr/>
        </p:nvSpPr>
        <p:spPr>
          <a:xfrm>
            <a:off x="4047775" y="4107575"/>
            <a:ext cx="753856"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Handling more l2 tickets</a:t>
            </a:r>
          </a:p>
        </p:txBody>
      </p:sp>
      <p:cxnSp>
        <p:nvCxnSpPr>
          <p:cNvPr id="41" name="Google Shape;1526;p14">
            <a:extLst>
              <a:ext uri="{FF2B5EF4-FFF2-40B4-BE49-F238E27FC236}">
                <a16:creationId xmlns:a16="http://schemas.microsoft.com/office/drawing/2014/main" id="{ECA641B4-9961-4A21-8E1E-428BAD16D0AD}"/>
              </a:ext>
            </a:extLst>
          </p:cNvPr>
          <p:cNvCxnSpPr>
            <a:cxnSpLocks/>
          </p:cNvCxnSpPr>
          <p:nvPr/>
        </p:nvCxnSpPr>
        <p:spPr>
          <a:xfrm flipV="1">
            <a:off x="2008746" y="3452456"/>
            <a:ext cx="0" cy="594032"/>
          </a:xfrm>
          <a:prstGeom prst="straightConnector1">
            <a:avLst/>
          </a:prstGeom>
          <a:noFill/>
          <a:ln w="9525" cap="flat" cmpd="sng">
            <a:solidFill>
              <a:schemeClr val="dk1"/>
            </a:solidFill>
            <a:prstDash val="solid"/>
            <a:round/>
            <a:headEnd type="oval" w="med" len="med"/>
            <a:tailEnd type="none" w="sm" len="sm"/>
          </a:ln>
        </p:spPr>
      </p:cxnSp>
      <p:sp>
        <p:nvSpPr>
          <p:cNvPr id="42" name="Google Shape;1525;p14">
            <a:extLst>
              <a:ext uri="{FF2B5EF4-FFF2-40B4-BE49-F238E27FC236}">
                <a16:creationId xmlns:a16="http://schemas.microsoft.com/office/drawing/2014/main" id="{6F3FEF8A-AE24-41E9-BC7F-15A9016D61D5}"/>
              </a:ext>
            </a:extLst>
          </p:cNvPr>
          <p:cNvSpPr txBox="1">
            <a:spLocks/>
          </p:cNvSpPr>
          <p:nvPr/>
        </p:nvSpPr>
        <p:spPr>
          <a:xfrm>
            <a:off x="1648771" y="4095952"/>
            <a:ext cx="869045"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Bringing support to a new level, continuously maintaining a first response rate below 20 minutes.</a:t>
            </a:r>
          </a:p>
        </p:txBody>
      </p:sp>
      <p:cxnSp>
        <p:nvCxnSpPr>
          <p:cNvPr id="43" name="Google Shape;1526;p14">
            <a:extLst>
              <a:ext uri="{FF2B5EF4-FFF2-40B4-BE49-F238E27FC236}">
                <a16:creationId xmlns:a16="http://schemas.microsoft.com/office/drawing/2014/main" id="{A1E78C7B-5E1D-4891-AA6C-6448B156B804}"/>
              </a:ext>
            </a:extLst>
          </p:cNvPr>
          <p:cNvCxnSpPr>
            <a:cxnSpLocks/>
          </p:cNvCxnSpPr>
          <p:nvPr/>
        </p:nvCxnSpPr>
        <p:spPr>
          <a:xfrm flipV="1">
            <a:off x="2825849" y="3404477"/>
            <a:ext cx="0" cy="481507"/>
          </a:xfrm>
          <a:prstGeom prst="straightConnector1">
            <a:avLst/>
          </a:prstGeom>
          <a:noFill/>
          <a:ln w="9525" cap="flat" cmpd="sng">
            <a:solidFill>
              <a:schemeClr val="dk1"/>
            </a:solidFill>
            <a:prstDash val="solid"/>
            <a:round/>
            <a:headEnd type="oval" w="med" len="med"/>
            <a:tailEnd type="none" w="sm" len="sm"/>
          </a:ln>
        </p:spPr>
      </p:cxnSp>
      <p:sp>
        <p:nvSpPr>
          <p:cNvPr id="44" name="Google Shape;1525;p14">
            <a:extLst>
              <a:ext uri="{FF2B5EF4-FFF2-40B4-BE49-F238E27FC236}">
                <a16:creationId xmlns:a16="http://schemas.microsoft.com/office/drawing/2014/main" id="{C6D48DBC-EEAB-41FE-AAF1-F6EC05FBE1E2}"/>
              </a:ext>
            </a:extLst>
          </p:cNvPr>
          <p:cNvSpPr txBox="1">
            <a:spLocks/>
          </p:cNvSpPr>
          <p:nvPr/>
        </p:nvSpPr>
        <p:spPr>
          <a:xfrm>
            <a:off x="4766057" y="4107575"/>
            <a:ext cx="563052"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Zendesk – Focal point for all requests</a:t>
            </a:r>
          </a:p>
        </p:txBody>
      </p:sp>
      <p:cxnSp>
        <p:nvCxnSpPr>
          <p:cNvPr id="38" name="Google Shape;1526;p14">
            <a:extLst>
              <a:ext uri="{FF2B5EF4-FFF2-40B4-BE49-F238E27FC236}">
                <a16:creationId xmlns:a16="http://schemas.microsoft.com/office/drawing/2014/main" id="{89A6DADC-5F77-437D-AABA-8F9E509BBD69}"/>
              </a:ext>
            </a:extLst>
          </p:cNvPr>
          <p:cNvCxnSpPr>
            <a:cxnSpLocks/>
          </p:cNvCxnSpPr>
          <p:nvPr/>
        </p:nvCxnSpPr>
        <p:spPr>
          <a:xfrm flipV="1">
            <a:off x="4533193"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45" name="Google Shape;1525;p14">
            <a:extLst>
              <a:ext uri="{FF2B5EF4-FFF2-40B4-BE49-F238E27FC236}">
                <a16:creationId xmlns:a16="http://schemas.microsoft.com/office/drawing/2014/main" id="{6800433C-3169-468D-A86C-0F29EF0B2EC3}"/>
              </a:ext>
            </a:extLst>
          </p:cNvPr>
          <p:cNvSpPr txBox="1">
            <a:spLocks/>
          </p:cNvSpPr>
          <p:nvPr/>
        </p:nvSpPr>
        <p:spPr>
          <a:xfrm>
            <a:off x="2669969" y="3995939"/>
            <a:ext cx="48541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Finalizing the Owkin K documentation</a:t>
            </a:r>
          </a:p>
        </p:txBody>
      </p:sp>
      <p:cxnSp>
        <p:nvCxnSpPr>
          <p:cNvPr id="46" name="Google Shape;1526;p14">
            <a:extLst>
              <a:ext uri="{FF2B5EF4-FFF2-40B4-BE49-F238E27FC236}">
                <a16:creationId xmlns:a16="http://schemas.microsoft.com/office/drawing/2014/main" id="{F24CC8E1-E623-4DB6-A37E-F40A8009AD63}"/>
              </a:ext>
            </a:extLst>
          </p:cNvPr>
          <p:cNvCxnSpPr>
            <a:cxnSpLocks/>
          </p:cNvCxnSpPr>
          <p:nvPr/>
        </p:nvCxnSpPr>
        <p:spPr>
          <a:xfrm flipV="1">
            <a:off x="5641929" y="3332457"/>
            <a:ext cx="0" cy="679082"/>
          </a:xfrm>
          <a:prstGeom prst="straightConnector1">
            <a:avLst/>
          </a:prstGeom>
          <a:noFill/>
          <a:ln w="9525" cap="flat" cmpd="sng">
            <a:solidFill>
              <a:schemeClr val="dk1"/>
            </a:solidFill>
            <a:prstDash val="solid"/>
            <a:round/>
            <a:headEnd type="oval" w="med" len="med"/>
            <a:tailEnd type="none" w="sm" len="sm"/>
          </a:ln>
        </p:spPr>
      </p:cxnSp>
      <p:sp>
        <p:nvSpPr>
          <p:cNvPr id="47" name="Google Shape;1525;p14">
            <a:extLst>
              <a:ext uri="{FF2B5EF4-FFF2-40B4-BE49-F238E27FC236}">
                <a16:creationId xmlns:a16="http://schemas.microsoft.com/office/drawing/2014/main" id="{AD61B61C-9C7D-4C77-96D0-8C891AEE1DE1}"/>
              </a:ext>
            </a:extLst>
          </p:cNvPr>
          <p:cNvSpPr txBox="1">
            <a:spLocks/>
          </p:cNvSpPr>
          <p:nvPr/>
        </p:nvSpPr>
        <p:spPr>
          <a:xfrm>
            <a:off x="5378816" y="4128209"/>
            <a:ext cx="71797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 Building support processes for the Owkin K users.</a:t>
            </a:r>
          </a:p>
        </p:txBody>
      </p:sp>
      <p:cxnSp>
        <p:nvCxnSpPr>
          <p:cNvPr id="48" name="Google Shape;1526;p14">
            <a:extLst>
              <a:ext uri="{FF2B5EF4-FFF2-40B4-BE49-F238E27FC236}">
                <a16:creationId xmlns:a16="http://schemas.microsoft.com/office/drawing/2014/main" id="{D1915BD8-1C86-4FB5-9B91-C0A87F635D23}"/>
              </a:ext>
            </a:extLst>
          </p:cNvPr>
          <p:cNvCxnSpPr>
            <a:cxnSpLocks/>
          </p:cNvCxnSpPr>
          <p:nvPr/>
        </p:nvCxnSpPr>
        <p:spPr>
          <a:xfrm flipV="1">
            <a:off x="6474939"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50" name="Google Shape;1525;p14">
            <a:extLst>
              <a:ext uri="{FF2B5EF4-FFF2-40B4-BE49-F238E27FC236}">
                <a16:creationId xmlns:a16="http://schemas.microsoft.com/office/drawing/2014/main" id="{B4AFB069-2DE3-445F-9FFD-1B7A8CDC436A}"/>
              </a:ext>
            </a:extLst>
          </p:cNvPr>
          <p:cNvSpPr txBox="1">
            <a:spLocks/>
          </p:cNvSpPr>
          <p:nvPr/>
        </p:nvSpPr>
        <p:spPr>
          <a:xfrm>
            <a:off x="6131128" y="4171062"/>
            <a:ext cx="724067"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 Making support infrastructure better based on early  insights</a:t>
            </a:r>
          </a:p>
        </p:txBody>
      </p:sp>
      <p:cxnSp>
        <p:nvCxnSpPr>
          <p:cNvPr id="51" name="Google Shape;1526;p14">
            <a:extLst>
              <a:ext uri="{FF2B5EF4-FFF2-40B4-BE49-F238E27FC236}">
                <a16:creationId xmlns:a16="http://schemas.microsoft.com/office/drawing/2014/main" id="{E3B5460C-1860-402A-8D1C-51D5230F0D50}"/>
              </a:ext>
            </a:extLst>
          </p:cNvPr>
          <p:cNvCxnSpPr>
            <a:cxnSpLocks/>
          </p:cNvCxnSpPr>
          <p:nvPr/>
        </p:nvCxnSpPr>
        <p:spPr>
          <a:xfrm flipV="1">
            <a:off x="5097132"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52" name="Google Shape;1525;p14">
            <a:extLst>
              <a:ext uri="{FF2B5EF4-FFF2-40B4-BE49-F238E27FC236}">
                <a16:creationId xmlns:a16="http://schemas.microsoft.com/office/drawing/2014/main" id="{C8B60D41-9957-41EB-928B-3781D0021F5C}"/>
              </a:ext>
            </a:extLst>
          </p:cNvPr>
          <p:cNvSpPr txBox="1">
            <a:spLocks/>
          </p:cNvSpPr>
          <p:nvPr/>
        </p:nvSpPr>
        <p:spPr>
          <a:xfrm>
            <a:off x="9098787" y="4206887"/>
            <a:ext cx="917541"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a:latin typeface="Didact Gothic" panose="020B0604020202020204" charset="0"/>
              </a:rPr>
              <a:t> Handle more L2 tickets and fully take over tickets related to Owkin K, with the help of developers.</a:t>
            </a:r>
            <a:endParaRPr lang="en-US" sz="1100" dirty="0">
              <a:latin typeface="Didact Gothic" panose="020B0604020202020204" charset="0"/>
            </a:endParaRPr>
          </a:p>
        </p:txBody>
      </p:sp>
      <p:cxnSp>
        <p:nvCxnSpPr>
          <p:cNvPr id="53" name="Google Shape;1526;p14">
            <a:extLst>
              <a:ext uri="{FF2B5EF4-FFF2-40B4-BE49-F238E27FC236}">
                <a16:creationId xmlns:a16="http://schemas.microsoft.com/office/drawing/2014/main" id="{380A8654-F475-4414-88D8-2F15796435F6}"/>
              </a:ext>
            </a:extLst>
          </p:cNvPr>
          <p:cNvCxnSpPr>
            <a:cxnSpLocks/>
          </p:cNvCxnSpPr>
          <p:nvPr/>
        </p:nvCxnSpPr>
        <p:spPr>
          <a:xfrm flipV="1">
            <a:off x="8352350" y="3309141"/>
            <a:ext cx="0" cy="679082"/>
          </a:xfrm>
          <a:prstGeom prst="straightConnector1">
            <a:avLst/>
          </a:prstGeom>
          <a:noFill/>
          <a:ln w="9525" cap="flat" cmpd="sng">
            <a:solidFill>
              <a:schemeClr val="dk1"/>
            </a:solidFill>
            <a:prstDash val="solid"/>
            <a:round/>
            <a:headEnd type="oval" w="med" len="med"/>
            <a:tailEnd type="none" w="sm" len="sm"/>
          </a:ln>
        </p:spPr>
      </p:cxnSp>
      <p:sp>
        <p:nvSpPr>
          <p:cNvPr id="54" name="Google Shape;1525;p14">
            <a:extLst>
              <a:ext uri="{FF2B5EF4-FFF2-40B4-BE49-F238E27FC236}">
                <a16:creationId xmlns:a16="http://schemas.microsoft.com/office/drawing/2014/main" id="{C937DEB0-CE3C-4F52-9713-483AD83BAC83}"/>
              </a:ext>
            </a:extLst>
          </p:cNvPr>
          <p:cNvSpPr txBox="1">
            <a:spLocks/>
          </p:cNvSpPr>
          <p:nvPr/>
        </p:nvSpPr>
        <p:spPr>
          <a:xfrm>
            <a:off x="8095423" y="4206887"/>
            <a:ext cx="917541"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 Maintain the first response time for both </a:t>
            </a:r>
            <a:r>
              <a:rPr lang="en-US" sz="1100" dirty="0" err="1">
                <a:latin typeface="Didact Gothic" panose="020B0604020202020204" charset="0"/>
              </a:rPr>
              <a:t>Abstra</a:t>
            </a:r>
            <a:r>
              <a:rPr lang="en-US" sz="1100" dirty="0">
                <a:latin typeface="Didact Gothic" panose="020B0604020202020204" charset="0"/>
              </a:rPr>
              <a:t>-related and Owkin K tickets under 20 minutes.</a:t>
            </a:r>
          </a:p>
        </p:txBody>
      </p:sp>
      <p:cxnSp>
        <p:nvCxnSpPr>
          <p:cNvPr id="55" name="Google Shape;1526;p14">
            <a:extLst>
              <a:ext uri="{FF2B5EF4-FFF2-40B4-BE49-F238E27FC236}">
                <a16:creationId xmlns:a16="http://schemas.microsoft.com/office/drawing/2014/main" id="{00F68C77-9BDD-4AC0-8A27-4D13A1FB936A}"/>
              </a:ext>
            </a:extLst>
          </p:cNvPr>
          <p:cNvCxnSpPr>
            <a:cxnSpLocks/>
          </p:cNvCxnSpPr>
          <p:nvPr/>
        </p:nvCxnSpPr>
        <p:spPr>
          <a:xfrm flipV="1">
            <a:off x="9557557" y="3373703"/>
            <a:ext cx="0" cy="679082"/>
          </a:xfrm>
          <a:prstGeom prst="straightConnector1">
            <a:avLst/>
          </a:prstGeom>
          <a:noFill/>
          <a:ln w="9525" cap="flat" cmpd="sng">
            <a:solidFill>
              <a:schemeClr val="dk1"/>
            </a:solidFill>
            <a:prstDash val="solid"/>
            <a:round/>
            <a:headEnd type="oval" w="med" len="med"/>
            <a:tailEnd type="none" w="sm" len="sm"/>
          </a:ln>
        </p:spPr>
      </p:cxnSp>
      <p:cxnSp>
        <p:nvCxnSpPr>
          <p:cNvPr id="56" name="Google Shape;1526;p14">
            <a:extLst>
              <a:ext uri="{FF2B5EF4-FFF2-40B4-BE49-F238E27FC236}">
                <a16:creationId xmlns:a16="http://schemas.microsoft.com/office/drawing/2014/main" id="{B4274E7C-BBFC-47CD-9219-FE3332B4B87E}"/>
              </a:ext>
            </a:extLst>
          </p:cNvPr>
          <p:cNvCxnSpPr>
            <a:cxnSpLocks/>
          </p:cNvCxnSpPr>
          <p:nvPr/>
        </p:nvCxnSpPr>
        <p:spPr>
          <a:xfrm flipV="1">
            <a:off x="10508316" y="3398204"/>
            <a:ext cx="0" cy="679082"/>
          </a:xfrm>
          <a:prstGeom prst="straightConnector1">
            <a:avLst/>
          </a:prstGeom>
          <a:noFill/>
          <a:ln w="9525" cap="flat" cmpd="sng">
            <a:solidFill>
              <a:schemeClr val="dk1"/>
            </a:solidFill>
            <a:prstDash val="solid"/>
            <a:round/>
            <a:headEnd type="oval" w="med" len="med"/>
            <a:tailEnd type="none" w="sm" len="sm"/>
          </a:ln>
        </p:spPr>
      </p:cxnSp>
      <p:sp>
        <p:nvSpPr>
          <p:cNvPr id="57" name="Google Shape;1525;p14">
            <a:extLst>
              <a:ext uri="{FF2B5EF4-FFF2-40B4-BE49-F238E27FC236}">
                <a16:creationId xmlns:a16="http://schemas.microsoft.com/office/drawing/2014/main" id="{3F3C1F41-28D1-4BFD-A36B-AD6AFED58EAC}"/>
              </a:ext>
            </a:extLst>
          </p:cNvPr>
          <p:cNvSpPr txBox="1">
            <a:spLocks/>
          </p:cNvSpPr>
          <p:nvPr/>
        </p:nvSpPr>
        <p:spPr>
          <a:xfrm>
            <a:off x="10066034" y="4227029"/>
            <a:ext cx="967950"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 Owkin K – Continuous process improvement, support infrastructure based on feedback and work.</a:t>
            </a:r>
          </a:p>
        </p:txBody>
      </p:sp>
      <p:cxnSp>
        <p:nvCxnSpPr>
          <p:cNvPr id="58" name="Google Shape;1526;p14">
            <a:extLst>
              <a:ext uri="{FF2B5EF4-FFF2-40B4-BE49-F238E27FC236}">
                <a16:creationId xmlns:a16="http://schemas.microsoft.com/office/drawing/2014/main" id="{643062C4-F003-4F78-957E-D2FE7292B876}"/>
              </a:ext>
            </a:extLst>
          </p:cNvPr>
          <p:cNvCxnSpPr>
            <a:cxnSpLocks/>
          </p:cNvCxnSpPr>
          <p:nvPr/>
        </p:nvCxnSpPr>
        <p:spPr>
          <a:xfrm flipV="1">
            <a:off x="7317344" y="3375336"/>
            <a:ext cx="0" cy="679082"/>
          </a:xfrm>
          <a:prstGeom prst="straightConnector1">
            <a:avLst/>
          </a:prstGeom>
          <a:noFill/>
          <a:ln w="9525" cap="flat" cmpd="sng">
            <a:solidFill>
              <a:schemeClr val="dk1"/>
            </a:solidFill>
            <a:prstDash val="solid"/>
            <a:round/>
            <a:headEnd type="oval" w="med" len="med"/>
            <a:tailEnd type="none" w="sm" len="sm"/>
          </a:ln>
        </p:spPr>
      </p:cxnSp>
      <p:sp>
        <p:nvSpPr>
          <p:cNvPr id="59" name="Google Shape;1525;p14">
            <a:extLst>
              <a:ext uri="{FF2B5EF4-FFF2-40B4-BE49-F238E27FC236}">
                <a16:creationId xmlns:a16="http://schemas.microsoft.com/office/drawing/2014/main" id="{01710DBB-8C8F-498A-99A0-7D545B460D02}"/>
              </a:ext>
            </a:extLst>
          </p:cNvPr>
          <p:cNvSpPr txBox="1">
            <a:spLocks/>
          </p:cNvSpPr>
          <p:nvPr/>
        </p:nvSpPr>
        <p:spPr>
          <a:xfrm>
            <a:off x="6984470" y="4171062"/>
            <a:ext cx="724067"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Implementing Zendesk 3 strike rule</a:t>
            </a:r>
          </a:p>
        </p:txBody>
      </p:sp>
      <p:cxnSp>
        <p:nvCxnSpPr>
          <p:cNvPr id="60" name="Google Shape;1526;p14">
            <a:extLst>
              <a:ext uri="{FF2B5EF4-FFF2-40B4-BE49-F238E27FC236}">
                <a16:creationId xmlns:a16="http://schemas.microsoft.com/office/drawing/2014/main" id="{228C4F19-C782-470B-A154-76E5D0953D4A}"/>
              </a:ext>
            </a:extLst>
          </p:cNvPr>
          <p:cNvCxnSpPr>
            <a:cxnSpLocks/>
          </p:cNvCxnSpPr>
          <p:nvPr/>
        </p:nvCxnSpPr>
        <p:spPr>
          <a:xfrm flipV="1">
            <a:off x="3498111" y="3375336"/>
            <a:ext cx="0" cy="481507"/>
          </a:xfrm>
          <a:prstGeom prst="straightConnector1">
            <a:avLst/>
          </a:prstGeom>
          <a:noFill/>
          <a:ln w="9525" cap="flat" cmpd="sng">
            <a:solidFill>
              <a:schemeClr val="dk1"/>
            </a:solidFill>
            <a:prstDash val="solid"/>
            <a:round/>
            <a:headEnd type="oval" w="med" len="med"/>
            <a:tailEnd type="none" w="sm" len="sm"/>
          </a:ln>
        </p:spPr>
      </p:cxnSp>
      <p:sp>
        <p:nvSpPr>
          <p:cNvPr id="61" name="Google Shape;1525;p14">
            <a:extLst>
              <a:ext uri="{FF2B5EF4-FFF2-40B4-BE49-F238E27FC236}">
                <a16:creationId xmlns:a16="http://schemas.microsoft.com/office/drawing/2014/main" id="{A369769C-E5D9-4EAC-8F35-99829D0F8CC5}"/>
              </a:ext>
            </a:extLst>
          </p:cNvPr>
          <p:cNvSpPr txBox="1">
            <a:spLocks/>
          </p:cNvSpPr>
          <p:nvPr/>
        </p:nvSpPr>
        <p:spPr>
          <a:xfrm>
            <a:off x="3294795" y="3995939"/>
            <a:ext cx="48541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Zendesk help center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5"/>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537" name="Google Shape;1537;p15"/>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538" name="Google Shape;1538;p15"/>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539" name="Google Shape;1539;p15"/>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540" name="Google Shape;1540;p15"/>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541" name="Google Shape;1541;p15"/>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542" name="Google Shape;1542;p15"/>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b="1"/>
              <a:t>Part III: Roadmap items</a:t>
            </a:r>
            <a:endParaRPr b="1"/>
          </a:p>
          <a:p>
            <a:pPr marL="0" lvl="0" indent="0" algn="l" rtl="0">
              <a:lnSpc>
                <a:spcPct val="100000"/>
              </a:lnSpc>
              <a:spcBef>
                <a:spcPts val="0"/>
              </a:spcBef>
              <a:spcAft>
                <a:spcPts val="0"/>
              </a:spcAft>
              <a:buClr>
                <a:schemeClr val="dk1"/>
              </a:buClr>
              <a:buSzPts val="1100"/>
              <a:buFont typeface="Arial"/>
              <a:buNone/>
            </a:pPr>
            <a:r>
              <a:rPr lang="fr" b="1"/>
              <a:t> deep dive</a:t>
            </a:r>
            <a:endParaRPr b="1"/>
          </a:p>
        </p:txBody>
      </p:sp>
      <p:sp>
        <p:nvSpPr>
          <p:cNvPr id="1543" name="Google Shape;1543;p15"/>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544" name="Google Shape;1544;p15"/>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545" name="Google Shape;1545;p15"/>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546" name="Google Shape;1546;p15"/>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547" name="Google Shape;1547;p15"/>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6"/>
          <p:cNvSpPr txBox="1">
            <a:spLocks noGrp="1"/>
          </p:cNvSpPr>
          <p:nvPr>
            <p:ph type="body" idx="1"/>
          </p:nvPr>
        </p:nvSpPr>
        <p:spPr>
          <a:xfrm>
            <a:off x="611270" y="26111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01</a:t>
            </a:r>
            <a:endParaRPr/>
          </a:p>
        </p:txBody>
      </p:sp>
      <p:sp>
        <p:nvSpPr>
          <p:cNvPr id="1556" name="Google Shape;1556;p1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17</a:t>
            </a:fld>
            <a:endParaRPr/>
          </a:p>
        </p:txBody>
      </p:sp>
      <p:sp>
        <p:nvSpPr>
          <p:cNvPr id="1557" name="Google Shape;1557;p16"/>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sz="4000" dirty="0"/>
              <a:t>Customer success Q2 Roadmap items (RIs)</a:t>
            </a:r>
            <a:endParaRPr sz="4000" dirty="0"/>
          </a:p>
        </p:txBody>
      </p:sp>
      <p:sp>
        <p:nvSpPr>
          <p:cNvPr id="1558" name="Google Shape;1558;p16"/>
          <p:cNvSpPr txBox="1">
            <a:spLocks noGrp="1"/>
          </p:cNvSpPr>
          <p:nvPr>
            <p:ph type="body" idx="3"/>
          </p:nvPr>
        </p:nvSpPr>
        <p:spPr>
          <a:xfrm>
            <a:off x="611270" y="36098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02</a:t>
            </a:r>
            <a:endParaRPr/>
          </a:p>
        </p:txBody>
      </p:sp>
      <p:sp>
        <p:nvSpPr>
          <p:cNvPr id="1559" name="Google Shape;1559;p16"/>
          <p:cNvSpPr txBox="1">
            <a:spLocks noGrp="1"/>
          </p:cNvSpPr>
          <p:nvPr>
            <p:ph type="body" idx="5"/>
          </p:nvPr>
        </p:nvSpPr>
        <p:spPr>
          <a:xfrm>
            <a:off x="611270" y="4692470"/>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03</a:t>
            </a:r>
            <a:endParaRPr/>
          </a:p>
        </p:txBody>
      </p:sp>
      <p:cxnSp>
        <p:nvCxnSpPr>
          <p:cNvPr id="1560" name="Google Shape;1560;p16"/>
          <p:cNvCxnSpPr/>
          <p:nvPr/>
        </p:nvCxnSpPr>
        <p:spPr>
          <a:xfrm>
            <a:off x="611312" y="3465575"/>
            <a:ext cx="3875700" cy="0"/>
          </a:xfrm>
          <a:prstGeom prst="straightConnector1">
            <a:avLst/>
          </a:prstGeom>
          <a:noFill/>
          <a:ln w="9525" cap="rnd" cmpd="sng">
            <a:solidFill>
              <a:schemeClr val="dk1"/>
            </a:solidFill>
            <a:prstDash val="solid"/>
            <a:round/>
            <a:headEnd type="none" w="sm" len="sm"/>
            <a:tailEnd type="none" w="sm" len="sm"/>
          </a:ln>
        </p:spPr>
      </p:cxnSp>
      <p:cxnSp>
        <p:nvCxnSpPr>
          <p:cNvPr id="1561" name="Google Shape;1561;p16"/>
          <p:cNvCxnSpPr/>
          <p:nvPr/>
        </p:nvCxnSpPr>
        <p:spPr>
          <a:xfrm>
            <a:off x="611312" y="4471959"/>
            <a:ext cx="3875700" cy="0"/>
          </a:xfrm>
          <a:prstGeom prst="straightConnector1">
            <a:avLst/>
          </a:prstGeom>
          <a:noFill/>
          <a:ln w="9525" cap="rnd" cmpd="sng">
            <a:solidFill>
              <a:schemeClr val="dk1"/>
            </a:solidFill>
            <a:prstDash val="solid"/>
            <a:round/>
            <a:headEnd type="none" w="sm" len="sm"/>
            <a:tailEnd type="none" w="sm" len="sm"/>
          </a:ln>
        </p:spPr>
      </p:cxnSp>
      <p:sp>
        <p:nvSpPr>
          <p:cNvPr id="1562" name="Google Shape;1562;p16"/>
          <p:cNvSpPr txBox="1">
            <a:spLocks noGrp="1"/>
          </p:cNvSpPr>
          <p:nvPr>
            <p:ph type="body" idx="13"/>
          </p:nvPr>
        </p:nvSpPr>
        <p:spPr>
          <a:xfrm>
            <a:off x="1900950" y="26111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US" dirty="0"/>
              <a:t> Zendesk – Focal point for all support requests</a:t>
            </a:r>
            <a:endParaRPr dirty="0"/>
          </a:p>
        </p:txBody>
      </p:sp>
      <p:sp>
        <p:nvSpPr>
          <p:cNvPr id="1563" name="Google Shape;1563;p16"/>
          <p:cNvSpPr txBox="1">
            <a:spLocks noGrp="1"/>
          </p:cNvSpPr>
          <p:nvPr>
            <p:ph type="body" idx="15"/>
          </p:nvPr>
        </p:nvSpPr>
        <p:spPr>
          <a:xfrm>
            <a:off x="1900950" y="36098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a:t> Leverage </a:t>
            </a:r>
            <a:r>
              <a:rPr lang="en-US" dirty="0" err="1"/>
              <a:t>FullStory</a:t>
            </a:r>
            <a:r>
              <a:rPr lang="en-US" dirty="0"/>
              <a:t> insights to improve Owkin K support infrastructure</a:t>
            </a:r>
            <a:endParaRPr dirty="0"/>
          </a:p>
        </p:txBody>
      </p:sp>
      <p:sp>
        <p:nvSpPr>
          <p:cNvPr id="1564" name="Google Shape;1564;p16"/>
          <p:cNvSpPr txBox="1">
            <a:spLocks noGrp="1"/>
          </p:cNvSpPr>
          <p:nvPr>
            <p:ph type="body" idx="17"/>
          </p:nvPr>
        </p:nvSpPr>
        <p:spPr>
          <a:xfrm>
            <a:off x="1900950" y="46924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a:t> Maintain first response time under 20 minutes for both </a:t>
            </a:r>
            <a:r>
              <a:rPr lang="en-US" dirty="0" err="1"/>
              <a:t>Abstra</a:t>
            </a:r>
            <a:r>
              <a:rPr lang="en-US" dirty="0"/>
              <a:t>-related and Owkin K tickets</a:t>
            </a:r>
            <a:endParaRPr dirty="0"/>
          </a:p>
        </p:txBody>
      </p:sp>
      <p:sp>
        <p:nvSpPr>
          <p:cNvPr id="1565" name="Google Shape;1565;p16"/>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February 2025</a:t>
            </a:r>
          </a:p>
          <a:p>
            <a:pPr marL="0" lvl="0" indent="0" algn="l" rtl="0">
              <a:lnSpc>
                <a:spcPct val="100000"/>
              </a:lnSpc>
              <a:spcBef>
                <a:spcPts val="0"/>
              </a:spcBef>
              <a:spcAft>
                <a:spcPts val="0"/>
              </a:spcAft>
              <a:buSzPts val="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7"/>
          <p:cNvSpPr txBox="1">
            <a:spLocks noGrp="1"/>
          </p:cNvSpPr>
          <p:nvPr>
            <p:ph type="title"/>
          </p:nvPr>
        </p:nvSpPr>
        <p:spPr>
          <a:xfrm>
            <a:off x="482270" y="2067198"/>
            <a:ext cx="3450600" cy="1020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dirty="0"/>
              <a:t>AWS Support- Zendesk Integration</a:t>
            </a:r>
            <a:endParaRPr dirty="0"/>
          </a:p>
        </p:txBody>
      </p:sp>
      <p:sp>
        <p:nvSpPr>
          <p:cNvPr id="1572" name="Google Shape;1572;p1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18</a:t>
            </a:fld>
            <a:endParaRPr/>
          </a:p>
        </p:txBody>
      </p:sp>
      <p:sp>
        <p:nvSpPr>
          <p:cNvPr id="1573" name="Google Shape;1573;p1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sp>
        <p:nvSpPr>
          <p:cNvPr id="1574" name="Google Shape;1574;p17"/>
          <p:cNvSpPr txBox="1">
            <a:spLocks noGrp="1"/>
          </p:cNvSpPr>
          <p:nvPr>
            <p:ph type="title"/>
          </p:nvPr>
        </p:nvSpPr>
        <p:spPr>
          <a:xfrm>
            <a:off x="281016" y="646769"/>
            <a:ext cx="7852800" cy="484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sz="2400" dirty="0"/>
              <a:t>RI#1: Abstra Global Support</a:t>
            </a:r>
            <a:endParaRPr sz="2400" dirty="0"/>
          </a:p>
          <a:p>
            <a:pPr marL="0" lvl="0" indent="0" algn="l" rtl="0">
              <a:lnSpc>
                <a:spcPct val="90000"/>
              </a:lnSpc>
              <a:spcBef>
                <a:spcPts val="0"/>
              </a:spcBef>
              <a:spcAft>
                <a:spcPts val="0"/>
              </a:spcAft>
              <a:buClr>
                <a:schemeClr val="dk1"/>
              </a:buClr>
              <a:buSzPts val="1100"/>
              <a:buFont typeface="Arial"/>
              <a:buNone/>
            </a:pPr>
            <a:r>
              <a:rPr lang="fr" sz="2400" dirty="0"/>
              <a:t>Process</a:t>
            </a:r>
            <a:endParaRPr sz="2400" dirty="0"/>
          </a:p>
        </p:txBody>
      </p:sp>
      <p:sp>
        <p:nvSpPr>
          <p:cNvPr id="1575" name="Google Shape;1575;p17"/>
          <p:cNvSpPr txBox="1">
            <a:spLocks noGrp="1"/>
          </p:cNvSpPr>
          <p:nvPr>
            <p:ph type="subTitle" idx="4"/>
          </p:nvPr>
        </p:nvSpPr>
        <p:spPr>
          <a:xfrm>
            <a:off x="839925" y="1283375"/>
            <a:ext cx="7293900" cy="211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SzPts val="1400"/>
              <a:buNone/>
            </a:pPr>
            <a:r>
              <a:rPr lang="fr" sz="1100" dirty="0">
                <a:latin typeface="Didact Gothic" panose="020B0604020202020204" charset="0"/>
                <a:ea typeface="Inter"/>
                <a:cs typeface="Inter"/>
                <a:sym typeface="Inter"/>
              </a:rPr>
              <a:t>Workflow after SageMaker migration</a:t>
            </a:r>
            <a:endParaRPr sz="1100" dirty="0">
              <a:latin typeface="Didact Gothic" panose="020B0604020202020204" charset="0"/>
              <a:ea typeface="Inter"/>
              <a:cs typeface="Inter"/>
              <a:sym typeface="Inter"/>
            </a:endParaRPr>
          </a:p>
        </p:txBody>
      </p:sp>
      <p:grpSp>
        <p:nvGrpSpPr>
          <p:cNvPr id="1576" name="Google Shape;1576;p17"/>
          <p:cNvGrpSpPr/>
          <p:nvPr/>
        </p:nvGrpSpPr>
        <p:grpSpPr>
          <a:xfrm>
            <a:off x="365370" y="1106908"/>
            <a:ext cx="330226" cy="274936"/>
            <a:chOff x="5516145" y="1880536"/>
            <a:chExt cx="579854" cy="482767"/>
          </a:xfrm>
        </p:grpSpPr>
        <p:sp>
          <p:nvSpPr>
            <p:cNvPr id="1577" name="Google Shape;1577;p17"/>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78" name="Google Shape;1578;p1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79" name="Google Shape;1579;p17"/>
          <p:cNvSpPr txBox="1"/>
          <p:nvPr/>
        </p:nvSpPr>
        <p:spPr>
          <a:xfrm>
            <a:off x="299648" y="3008940"/>
            <a:ext cx="1345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0" u="sng" strike="noStrike" cap="none" dirty="0">
                <a:solidFill>
                  <a:schemeClr val="hlink"/>
                </a:solidFill>
                <a:latin typeface="Inter"/>
                <a:ea typeface="Inter"/>
                <a:cs typeface="Inter"/>
                <a:sym typeface="Inter"/>
                <a:hlinkClick r:id="rId3"/>
              </a:rPr>
              <a:t>Slide Deck</a:t>
            </a:r>
            <a:endParaRPr sz="1100" b="0" i="0" u="none" strike="noStrike" cap="none" dirty="0">
              <a:solidFill>
                <a:schemeClr val="dk1"/>
              </a:solidFill>
              <a:latin typeface="Inter"/>
              <a:ea typeface="Inter"/>
              <a:cs typeface="Inter"/>
              <a:sym typeface="Inter"/>
            </a:endParaRPr>
          </a:p>
        </p:txBody>
      </p:sp>
      <p:pic>
        <p:nvPicPr>
          <p:cNvPr id="1580" name="Google Shape;1580;p17"/>
          <p:cNvPicPr preferRelativeResize="0"/>
          <p:nvPr/>
        </p:nvPicPr>
        <p:blipFill rotWithShape="1">
          <a:blip r:embed="rId4">
            <a:alphaModFix/>
          </a:blip>
          <a:srcRect/>
          <a:stretch/>
        </p:blipFill>
        <p:spPr>
          <a:xfrm>
            <a:off x="-37133" y="3495061"/>
            <a:ext cx="4747083" cy="3088469"/>
          </a:xfrm>
          <a:prstGeom prst="rect">
            <a:avLst/>
          </a:prstGeom>
          <a:noFill/>
          <a:ln w="9525" cap="flat" cmpd="sng">
            <a:solidFill>
              <a:schemeClr val="dk1"/>
            </a:solidFill>
            <a:prstDash val="solid"/>
            <a:round/>
            <a:headEnd type="none" w="sm" len="sm"/>
            <a:tailEnd type="none" w="sm" len="sm"/>
          </a:ln>
        </p:spPr>
      </p:pic>
      <p:sp>
        <p:nvSpPr>
          <p:cNvPr id="1581" name="Google Shape;1581;p17"/>
          <p:cNvSpPr txBox="1">
            <a:spLocks noGrp="1"/>
          </p:cNvSpPr>
          <p:nvPr>
            <p:ph type="body" idx="1"/>
          </p:nvPr>
        </p:nvSpPr>
        <p:spPr>
          <a:xfrm>
            <a:off x="4943331" y="341450"/>
            <a:ext cx="7157384" cy="262401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Optimizing Ticket Resolution – Preparing for April Improvements</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Since the integration went live, the technical setup has been performing exceptionally well. In February, a total of </a:t>
            </a:r>
            <a:r>
              <a:rPr lang="en-US" sz="1400" b="1" dirty="0">
                <a:latin typeface="Didact Gothic"/>
                <a:ea typeface="Didact Gothic"/>
                <a:cs typeface="Didact Gothic"/>
                <a:sym typeface="Didact Gothic"/>
              </a:rPr>
              <a:t>15 </a:t>
            </a:r>
            <a:r>
              <a:rPr lang="en-US" sz="1400" b="1" dirty="0" err="1">
                <a:latin typeface="Didact Gothic"/>
                <a:ea typeface="Didact Gothic"/>
                <a:cs typeface="Didact Gothic"/>
                <a:sym typeface="Didact Gothic"/>
              </a:rPr>
              <a:t>SageMaker</a:t>
            </a:r>
            <a:r>
              <a:rPr lang="en-US" sz="1400" b="1" dirty="0">
                <a:latin typeface="Didact Gothic"/>
                <a:ea typeface="Didact Gothic"/>
                <a:cs typeface="Didact Gothic"/>
                <a:sym typeface="Didact Gothic"/>
              </a:rPr>
              <a:t> tickets were processed</a:t>
            </a:r>
            <a:r>
              <a:rPr lang="en-US" sz="1400" dirty="0">
                <a:latin typeface="Didact Gothic"/>
                <a:ea typeface="Didact Gothic"/>
                <a:cs typeface="Didact Gothic"/>
                <a:sym typeface="Didact Gothic"/>
              </a:rPr>
              <a:t>, with an impressive average full resolution time of </a:t>
            </a:r>
            <a:r>
              <a:rPr lang="en-US" sz="1400" b="1" dirty="0">
                <a:latin typeface="Didact Gothic"/>
                <a:ea typeface="Didact Gothic"/>
                <a:cs typeface="Didact Gothic"/>
                <a:sym typeface="Didact Gothic"/>
              </a:rPr>
              <a:t>6.6 hours</a:t>
            </a:r>
            <a:r>
              <a:rPr lang="en-US" sz="1400" dirty="0">
                <a:latin typeface="Didact Gothic"/>
                <a:ea typeface="Didact Gothic"/>
                <a:cs typeface="Didact Gothic"/>
                <a:sym typeface="Didact Gothic"/>
              </a:rPr>
              <a:t>, far below the 24-hour SLA threshold.</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However, we have identified a growing challenge: delayed or missing responses from Owkin users, which is beginning to affect not only </a:t>
            </a:r>
            <a:r>
              <a:rPr lang="en-US" sz="1400" dirty="0" err="1">
                <a:latin typeface="Didact Gothic"/>
                <a:ea typeface="Didact Gothic"/>
                <a:cs typeface="Didact Gothic"/>
                <a:sym typeface="Didact Gothic"/>
              </a:rPr>
              <a:t>SageMaker</a:t>
            </a:r>
            <a:r>
              <a:rPr lang="en-US" sz="1400" dirty="0">
                <a:latin typeface="Didact Gothic"/>
                <a:ea typeface="Didact Gothic"/>
                <a:cs typeface="Didact Gothic"/>
                <a:sym typeface="Didact Gothic"/>
              </a:rPr>
              <a:t> tickets but other Zendesk requests as well.</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Planned Solution: In April, we will introduce a "</a:t>
            </a:r>
            <a:r>
              <a:rPr lang="en-US" sz="1400" b="1" dirty="0">
                <a:latin typeface="Didact Gothic"/>
                <a:ea typeface="Didact Gothic"/>
                <a:cs typeface="Didact Gothic"/>
                <a:sym typeface="Didact Gothic"/>
              </a:rPr>
              <a:t>3-strike rule</a:t>
            </a:r>
            <a:r>
              <a:rPr lang="en-US" sz="1400" dirty="0">
                <a:latin typeface="Didact Gothic"/>
                <a:ea typeface="Didact Gothic"/>
                <a:cs typeface="Didact Gothic"/>
                <a:sym typeface="Didact Gothic"/>
              </a:rPr>
              <a:t>" within Zendesk. </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The rule will automatically attempt to contact the user three times over three consecutive business days, clearly notifying them that the ticket will be closed after the third attempt if no response is received.</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b="1" dirty="0">
                <a:latin typeface="Didact Gothic"/>
                <a:ea typeface="Didact Gothic"/>
                <a:cs typeface="Didact Gothic"/>
                <a:sym typeface="Didact Gothic"/>
              </a:rPr>
              <a:t>Expected outcomes:</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285750" indent="-285750">
              <a:lnSpc>
                <a:spcPct val="100000"/>
              </a:lnSpc>
            </a:pPr>
            <a:r>
              <a:rPr lang="en-US" sz="1400" dirty="0">
                <a:latin typeface="Didact Gothic"/>
                <a:ea typeface="Didact Gothic"/>
                <a:cs typeface="Didact Gothic"/>
                <a:sym typeface="Didact Gothic"/>
              </a:rPr>
              <a:t>    Reduced number of open tickets where the issue is already resolved</a:t>
            </a:r>
          </a:p>
          <a:p>
            <a:pPr marL="285750" indent="-285750">
              <a:lnSpc>
                <a:spcPct val="100000"/>
              </a:lnSpc>
            </a:pPr>
            <a:r>
              <a:rPr lang="en-US" sz="1400" dirty="0">
                <a:latin typeface="Didact Gothic"/>
                <a:ea typeface="Didact Gothic"/>
                <a:cs typeface="Didact Gothic"/>
                <a:sym typeface="Didact Gothic"/>
              </a:rPr>
              <a:t>    Clearer visibility into active workload</a:t>
            </a:r>
          </a:p>
          <a:p>
            <a:pPr marL="285750" indent="-285750">
              <a:lnSpc>
                <a:spcPct val="100000"/>
              </a:lnSpc>
            </a:pPr>
            <a:r>
              <a:rPr lang="en-US" sz="1400" dirty="0">
                <a:latin typeface="Didact Gothic"/>
                <a:ea typeface="Didact Gothic"/>
                <a:cs typeface="Didact Gothic"/>
                <a:sym typeface="Didact Gothic"/>
              </a:rPr>
              <a:t>    Improved support team efficiency and ticket management</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This enhancement marks the next step in our commitment to streamlining support and maintaining top-tier service responsiveness.</a:t>
            </a:r>
          </a:p>
        </p:txBody>
      </p:sp>
      <p:grpSp>
        <p:nvGrpSpPr>
          <p:cNvPr id="1582" name="Google Shape;1582;p17"/>
          <p:cNvGrpSpPr/>
          <p:nvPr/>
        </p:nvGrpSpPr>
        <p:grpSpPr>
          <a:xfrm>
            <a:off x="5016520" y="307346"/>
            <a:ext cx="260526" cy="281207"/>
            <a:chOff x="5720871" y="1958340"/>
            <a:chExt cx="375128" cy="404963"/>
          </a:xfrm>
        </p:grpSpPr>
        <p:sp>
          <p:nvSpPr>
            <p:cNvPr id="1583" name="Google Shape;1583;p17"/>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84" name="Google Shape;1584;p1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8"/>
          <p:cNvSpPr txBox="1">
            <a:spLocks noGrp="1"/>
          </p:cNvSpPr>
          <p:nvPr>
            <p:ph type="title"/>
          </p:nvPr>
        </p:nvSpPr>
        <p:spPr>
          <a:xfrm>
            <a:off x="600548" y="998675"/>
            <a:ext cx="3450600" cy="1665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sz="2400" dirty="0"/>
              <a:t>RI#2 Leverage Fullstory insights</a:t>
            </a:r>
            <a:endParaRPr sz="2400" dirty="0"/>
          </a:p>
        </p:txBody>
      </p:sp>
      <p:sp>
        <p:nvSpPr>
          <p:cNvPr id="1591" name="Google Shape;1591;p1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19</a:t>
            </a:fld>
            <a:endParaRPr/>
          </a:p>
        </p:txBody>
      </p:sp>
      <p:grpSp>
        <p:nvGrpSpPr>
          <p:cNvPr id="1592" name="Google Shape;1592;p18"/>
          <p:cNvGrpSpPr/>
          <p:nvPr/>
        </p:nvGrpSpPr>
        <p:grpSpPr>
          <a:xfrm>
            <a:off x="5163423" y="609605"/>
            <a:ext cx="260526" cy="281207"/>
            <a:chOff x="5720871" y="1958340"/>
            <a:chExt cx="375128" cy="404963"/>
          </a:xfrm>
        </p:grpSpPr>
        <p:sp>
          <p:nvSpPr>
            <p:cNvPr id="1593" name="Google Shape;1593;p18"/>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94" name="Google Shape;1594;p1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grpSp>
        <p:nvGrpSpPr>
          <p:cNvPr id="1595" name="Google Shape;1595;p18"/>
          <p:cNvGrpSpPr/>
          <p:nvPr/>
        </p:nvGrpSpPr>
        <p:grpSpPr>
          <a:xfrm>
            <a:off x="600548" y="2803951"/>
            <a:ext cx="213635" cy="274936"/>
            <a:chOff x="5720871" y="1880536"/>
            <a:chExt cx="375128" cy="482767"/>
          </a:xfrm>
        </p:grpSpPr>
        <p:sp>
          <p:nvSpPr>
            <p:cNvPr id="1596" name="Google Shape;1596;p18"/>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97" name="Google Shape;1597;p1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98" name="Google Shape;1598;p18"/>
          <p:cNvSpPr txBox="1">
            <a:spLocks noGrp="1"/>
          </p:cNvSpPr>
          <p:nvPr>
            <p:ph type="body" idx="1"/>
          </p:nvPr>
        </p:nvSpPr>
        <p:spPr>
          <a:xfrm>
            <a:off x="5608458" y="745110"/>
            <a:ext cx="6385171" cy="220941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RI#2 Leverage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Insights</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New Visibility into Owkin K User Experience</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is now fully integrated into Owkin K, allowing us to track real-time user behavior, detect friction points, and enhance onboarding based on direct interaction data.</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This new level of visibility enables us to:</a:t>
            </a: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Identify login or navigation issues early</a:t>
            </a: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Make data-driven decisions for future improvements</a:t>
            </a: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Enhance platform performance for a better user experience</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Room for Improvement:</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Currently, Owkin K users are grouped together with </a:t>
            </a:r>
            <a:r>
              <a:rPr lang="en-US" sz="1400" dirty="0" err="1">
                <a:latin typeface="Didact Gothic"/>
                <a:ea typeface="Didact Gothic"/>
                <a:cs typeface="Didact Gothic"/>
                <a:sym typeface="Didact Gothic"/>
              </a:rPr>
              <a:t>Abstra</a:t>
            </a:r>
            <a:r>
              <a:rPr lang="en-US" sz="1400" dirty="0">
                <a:latin typeface="Didact Gothic"/>
                <a:ea typeface="Didact Gothic"/>
                <a:cs typeface="Didact Gothic"/>
                <a:sym typeface="Didact Gothic"/>
              </a:rPr>
              <a:t> users in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which limits the accuracy of behavior analysis. </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To address this, we plan to create a dedicated dashboard that will filter and track only Owkin K users. This will ensure cleaner data and more targeted insights for optimizing future events and onboarding processes.</a:t>
            </a:r>
            <a:endParaRPr lang="en-US" sz="1400" b="1" dirty="0"/>
          </a:p>
        </p:txBody>
      </p:sp>
      <p:sp>
        <p:nvSpPr>
          <p:cNvPr id="1599" name="Google Shape;1599;p18"/>
          <p:cNvSpPr txBox="1">
            <a:spLocks noGrp="1"/>
          </p:cNvSpPr>
          <p:nvPr>
            <p:ph type="subTitle" idx="4"/>
          </p:nvPr>
        </p:nvSpPr>
        <p:spPr>
          <a:xfrm>
            <a:off x="961989" y="2944952"/>
            <a:ext cx="3059100" cy="109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t>Fullstory</a:t>
            </a:r>
            <a:r>
              <a:rPr lang="en-US" dirty="0"/>
              <a:t> – Owkin K </a:t>
            </a:r>
            <a:endParaRPr dirty="0"/>
          </a:p>
        </p:txBody>
      </p:sp>
      <p:sp>
        <p:nvSpPr>
          <p:cNvPr id="1600" name="Google Shape;1600;p18"/>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pic>
        <p:nvPicPr>
          <p:cNvPr id="1601" name="Google Shape;1601;p18"/>
          <p:cNvPicPr preferRelativeResize="0"/>
          <p:nvPr/>
        </p:nvPicPr>
        <p:blipFill rotWithShape="1">
          <a:blip r:embed="rId3"/>
          <a:srcRect/>
          <a:stretch/>
        </p:blipFill>
        <p:spPr>
          <a:xfrm>
            <a:off x="-18978" y="3429000"/>
            <a:ext cx="4679169" cy="329742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178" name="Google Shape;1178;p2"/>
          <p:cNvPicPr preferRelativeResize="0"/>
          <p:nvPr/>
        </p:nvPicPr>
        <p:blipFill rotWithShape="1">
          <a:blip r:embed="rId3">
            <a:alphaModFix/>
          </a:blip>
          <a:srcRect/>
          <a:stretch/>
        </p:blipFill>
        <p:spPr>
          <a:xfrm flipH="1">
            <a:off x="4239878" y="1017800"/>
            <a:ext cx="2651999" cy="2651999"/>
          </a:xfrm>
          <a:prstGeom prst="rect">
            <a:avLst/>
          </a:prstGeom>
          <a:noFill/>
          <a:ln>
            <a:noFill/>
          </a:ln>
        </p:spPr>
      </p:pic>
      <p:sp>
        <p:nvSpPr>
          <p:cNvPr id="1179" name="Google Shape;1179;p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 Abstra support key metrics</a:t>
            </a:r>
            <a:endParaRPr/>
          </a:p>
        </p:txBody>
      </p:sp>
      <p:sp>
        <p:nvSpPr>
          <p:cNvPr id="1180" name="Google Shape;1180;p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181" name="Google Shape;1181;p2"/>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182" name="Google Shape;1182;p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183" name="Google Shape;1183;p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184" name="Google Shape;1184;p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185" name="Google Shape;1185;p2"/>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186" name="Google Shape;1186;p2"/>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187" name="Google Shape;1187;p2"/>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188" name="Google Shape;1188;p2"/>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0"/>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628" name="Google Shape;1628;p20"/>
          <p:cNvPicPr preferRelativeResize="0"/>
          <p:nvPr/>
        </p:nvPicPr>
        <p:blipFill rotWithShape="1">
          <a:blip r:embed="rId3">
            <a:alphaModFix/>
          </a:blip>
          <a:srcRect/>
          <a:stretch/>
        </p:blipFill>
        <p:spPr>
          <a:xfrm rot="-5400000">
            <a:off x="5161486" y="1036475"/>
            <a:ext cx="3181377" cy="3181377"/>
          </a:xfrm>
          <a:prstGeom prst="rect">
            <a:avLst/>
          </a:prstGeom>
          <a:noFill/>
          <a:ln>
            <a:noFill/>
          </a:ln>
        </p:spPr>
      </p:pic>
      <p:sp>
        <p:nvSpPr>
          <p:cNvPr id="1629" name="Google Shape;1629;p20"/>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 Abstra support key metrics</a:t>
            </a:r>
            <a:endParaRPr/>
          </a:p>
        </p:txBody>
      </p:sp>
      <p:sp>
        <p:nvSpPr>
          <p:cNvPr id="1630" name="Google Shape;1630;p20"/>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631" name="Google Shape;1631;p20"/>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632" name="Google Shape;1632;p20"/>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633" name="Google Shape;1633;p20"/>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634" name="Google Shape;1634;p20"/>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635" name="Google Shape;1635;p20"/>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636" name="Google Shape;1636;p20"/>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637" name="Google Shape;1637;p20"/>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b="1"/>
              <a:t>Part V: Next steps</a:t>
            </a:r>
            <a:endParaRPr b="1"/>
          </a:p>
        </p:txBody>
      </p:sp>
      <p:sp>
        <p:nvSpPr>
          <p:cNvPr id="1638" name="Google Shape;1638;p20"/>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a:t>Next steps for Customer Success</a:t>
            </a:r>
            <a:endParaRPr/>
          </a:p>
        </p:txBody>
      </p:sp>
      <p:sp>
        <p:nvSpPr>
          <p:cNvPr id="1647" name="Google Shape;1647;p2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fld id="{00000000-1234-1234-1234-123412341234}" type="slidenum">
              <a:rPr lang="fr"/>
              <a:t>21</a:t>
            </a:fld>
            <a:endParaRPr/>
          </a:p>
        </p:txBody>
      </p:sp>
      <p:sp>
        <p:nvSpPr>
          <p:cNvPr id="1648" name="Google Shape;1648;p21"/>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grpSp>
        <p:nvGrpSpPr>
          <p:cNvPr id="1649" name="Google Shape;1649;p21"/>
          <p:cNvGrpSpPr/>
          <p:nvPr/>
        </p:nvGrpSpPr>
        <p:grpSpPr>
          <a:xfrm>
            <a:off x="869909" y="3731999"/>
            <a:ext cx="213635" cy="274936"/>
            <a:chOff x="5720871" y="1880536"/>
            <a:chExt cx="375128" cy="482767"/>
          </a:xfrm>
        </p:grpSpPr>
        <p:sp>
          <p:nvSpPr>
            <p:cNvPr id="1650" name="Google Shape;1650;p21"/>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51" name="Google Shape;1651;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652" name="Google Shape;1652;p21"/>
          <p:cNvSpPr txBox="1">
            <a:spLocks noGrp="1"/>
          </p:cNvSpPr>
          <p:nvPr>
            <p:ph type="subTitle" idx="4"/>
          </p:nvPr>
        </p:nvSpPr>
        <p:spPr>
          <a:xfrm>
            <a:off x="1231350" y="3873000"/>
            <a:ext cx="3059100" cy="64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a:t>Please do not hesitate to reach out to me for any questions.</a:t>
            </a:r>
            <a:endParaRPr/>
          </a:p>
        </p:txBody>
      </p:sp>
      <p:grpSp>
        <p:nvGrpSpPr>
          <p:cNvPr id="1653" name="Google Shape;1653;p21"/>
          <p:cNvGrpSpPr/>
          <p:nvPr/>
        </p:nvGrpSpPr>
        <p:grpSpPr>
          <a:xfrm>
            <a:off x="5217246" y="139045"/>
            <a:ext cx="292562" cy="281207"/>
            <a:chOff x="5720871" y="1958340"/>
            <a:chExt cx="375128" cy="404963"/>
          </a:xfrm>
        </p:grpSpPr>
        <p:sp>
          <p:nvSpPr>
            <p:cNvPr id="1654" name="Google Shape;1654;p21"/>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55" name="Google Shape;1655;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cxnSp>
        <p:nvCxnSpPr>
          <p:cNvPr id="1656" name="Google Shape;1656;p21"/>
          <p:cNvCxnSpPr/>
          <p:nvPr/>
        </p:nvCxnSpPr>
        <p:spPr>
          <a:xfrm>
            <a:off x="5291475" y="2118687"/>
            <a:ext cx="5768100" cy="0"/>
          </a:xfrm>
          <a:prstGeom prst="straightConnector1">
            <a:avLst/>
          </a:prstGeom>
          <a:noFill/>
          <a:ln w="9525" cap="rnd" cmpd="sng">
            <a:solidFill>
              <a:srgbClr val="000000"/>
            </a:solidFill>
            <a:prstDash val="solid"/>
            <a:round/>
            <a:headEnd type="none" w="sm" len="sm"/>
            <a:tailEnd type="none" w="sm" len="sm"/>
          </a:ln>
        </p:spPr>
      </p:cxnSp>
      <p:sp>
        <p:nvSpPr>
          <p:cNvPr id="1657" name="Google Shape;1657;p21"/>
          <p:cNvSpPr txBox="1"/>
          <p:nvPr/>
        </p:nvSpPr>
        <p:spPr>
          <a:xfrm>
            <a:off x="5720102" y="180696"/>
            <a:ext cx="5649639" cy="1136700"/>
          </a:xfrm>
          <a:prstGeom prst="rect">
            <a:avLst/>
          </a:prstGeom>
          <a:noFill/>
          <a:ln>
            <a:noFill/>
          </a:ln>
        </p:spPr>
        <p:txBody>
          <a:bodyPr spcFirstLastPara="1" wrap="square" lIns="0" tIns="0" rIns="0" bIns="0" anchor="t" anchorCtr="0">
            <a:noAutofit/>
          </a:bodyPr>
          <a:lstStyle/>
          <a:p>
            <a:r>
              <a:rPr lang="en-US" b="1" dirty="0">
                <a:latin typeface="Didact Gothic" panose="020B0604020202020204" charset="0"/>
              </a:rPr>
              <a:t>Deliver excellent customer service</a:t>
            </a:r>
          </a:p>
          <a:p>
            <a:endParaRPr lang="en-US" b="1" dirty="0">
              <a:latin typeface="Didact Gothic" panose="020B0604020202020204" charset="0"/>
            </a:endParaRPr>
          </a:p>
          <a:p>
            <a:r>
              <a:rPr lang="fr" sz="1400" b="0" i="0" u="none" strike="noStrike" cap="none" dirty="0">
                <a:solidFill>
                  <a:srgbClr val="000000"/>
                </a:solidFill>
                <a:latin typeface="Inter"/>
                <a:ea typeface="Inter"/>
                <a:cs typeface="Inter"/>
                <a:sym typeface="Inter"/>
              </a:rPr>
              <a:t>→</a:t>
            </a:r>
            <a:r>
              <a:rPr lang="en-US" dirty="0">
                <a:latin typeface="Didact Gothic" panose="020B0604020202020204" charset="0"/>
              </a:rPr>
              <a:t> Monitor and optimize the </a:t>
            </a:r>
            <a:r>
              <a:rPr lang="en-US" b="1" dirty="0">
                <a:latin typeface="Didact Gothic" panose="020B0604020202020204" charset="0"/>
              </a:rPr>
              <a:t>Zendesk-AWS workflow</a:t>
            </a:r>
            <a:r>
              <a:rPr lang="en-US" dirty="0">
                <a:latin typeface="Didact Gothic" panose="020B0604020202020204" charset="0"/>
              </a:rPr>
              <a:t> to ensure smooth ticket routing.</a:t>
            </a:r>
            <a:br>
              <a:rPr lang="en-US" dirty="0">
                <a:latin typeface="Didact Gothic" panose="020B0604020202020204" charset="0"/>
              </a:rPr>
            </a:br>
            <a:r>
              <a:rPr lang="fr" sz="1400" b="0" i="0" u="none" strike="noStrike" cap="none" dirty="0">
                <a:solidFill>
                  <a:srgbClr val="000000"/>
                </a:solidFill>
                <a:latin typeface="Inter"/>
                <a:ea typeface="Inter"/>
                <a:cs typeface="Inter"/>
                <a:sym typeface="Inter"/>
              </a:rPr>
              <a:t>→ </a:t>
            </a:r>
            <a:r>
              <a:rPr lang="en-US" dirty="0">
                <a:latin typeface="Didact Gothic" panose="020B0604020202020204" charset="0"/>
              </a:rPr>
              <a:t>Maintain </a:t>
            </a:r>
            <a:r>
              <a:rPr lang="en-US" b="1" dirty="0">
                <a:latin typeface="Didact Gothic" panose="020B0604020202020204" charset="0"/>
              </a:rPr>
              <a:t>first response time under 20 minutes</a:t>
            </a:r>
            <a:r>
              <a:rPr lang="en-US" dirty="0">
                <a:latin typeface="Didact Gothic" panose="020B0604020202020204" charset="0"/>
              </a:rPr>
              <a:t> while increasing L2 ticket resolution.</a:t>
            </a:r>
            <a:br>
              <a:rPr lang="en-US" dirty="0">
                <a:latin typeface="Didact Gothic" panose="020B0604020202020204" charset="0"/>
              </a:rPr>
            </a:br>
            <a:r>
              <a:rPr lang="fr" sz="1400" b="0" i="0" u="none" strike="noStrike" cap="none" dirty="0">
                <a:solidFill>
                  <a:srgbClr val="000000"/>
                </a:solidFill>
                <a:latin typeface="Inter"/>
                <a:ea typeface="Inter"/>
                <a:cs typeface="Inter"/>
                <a:sym typeface="Inter"/>
              </a:rPr>
              <a:t>→</a:t>
            </a:r>
            <a:r>
              <a:rPr lang="en-US" dirty="0">
                <a:latin typeface="Didact Gothic" panose="020B0604020202020204" charset="0"/>
              </a:rPr>
              <a:t> Continue improving response time and handling </a:t>
            </a:r>
            <a:r>
              <a:rPr lang="en-US" b="1" dirty="0">
                <a:latin typeface="Didact Gothic" panose="020B0604020202020204" charset="0"/>
              </a:rPr>
              <a:t>critical support requests efficiently</a:t>
            </a:r>
            <a:r>
              <a:rPr lang="en-US" dirty="0">
                <a:latin typeface="Didact Gothic" panose="020B0604020202020204" charset="0"/>
              </a:rPr>
              <a:t>.</a:t>
            </a:r>
          </a:p>
        </p:txBody>
      </p:sp>
      <p:sp>
        <p:nvSpPr>
          <p:cNvPr id="1658" name="Google Shape;1658;p21"/>
          <p:cNvSpPr txBox="1"/>
          <p:nvPr/>
        </p:nvSpPr>
        <p:spPr>
          <a:xfrm>
            <a:off x="5720102" y="4287361"/>
            <a:ext cx="5379900" cy="1487700"/>
          </a:xfrm>
          <a:prstGeom prst="rect">
            <a:avLst/>
          </a:prstGeom>
          <a:noFill/>
          <a:ln>
            <a:noFill/>
          </a:ln>
        </p:spPr>
        <p:txBody>
          <a:bodyPr spcFirstLastPara="1" wrap="square" lIns="0" tIns="0" rIns="0" bIns="0" anchor="ctr" anchorCtr="0">
            <a:noAutofit/>
          </a:bodyPr>
          <a:lstStyle/>
          <a:p>
            <a:r>
              <a:rPr lang="en-US" b="1" dirty="0">
                <a:latin typeface="Didact Gothic" panose="020B0604020202020204" charset="0"/>
              </a:rPr>
              <a:t>Deepen Insights from </a:t>
            </a:r>
            <a:r>
              <a:rPr lang="en-US" b="1" dirty="0" err="1">
                <a:latin typeface="Didact Gothic" panose="020B0604020202020204" charset="0"/>
              </a:rPr>
              <a:t>FullStory</a:t>
            </a:r>
            <a:r>
              <a:rPr lang="en-US" b="1" dirty="0">
                <a:latin typeface="Didact Gothic" panose="020B0604020202020204" charset="0"/>
              </a:rPr>
              <a:t> Analytics</a:t>
            </a:r>
            <a:br>
              <a:rPr lang="en-US" b="1" dirty="0">
                <a:latin typeface="Didact Gothic" panose="020B0604020202020204" charset="0"/>
              </a:rPr>
            </a:br>
            <a:br>
              <a:rPr lang="en-US" b="1" dirty="0">
                <a:latin typeface="Didact Gothic" panose="020B0604020202020204" charset="0"/>
              </a:rPr>
            </a:br>
            <a:r>
              <a:rPr lang="en-US" sz="1400" i="0" u="none" strike="noStrike" cap="none" dirty="0">
                <a:solidFill>
                  <a:srgbClr val="000000"/>
                </a:solidFill>
                <a:latin typeface="Didact Gothic" panose="020B0604020202020204" charset="0"/>
                <a:ea typeface="Inter"/>
                <a:cs typeface="Inter"/>
                <a:sym typeface="Inter"/>
              </a:rPr>
              <a:t>→ </a:t>
            </a:r>
            <a:r>
              <a:rPr lang="en-US" sz="1400" b="1" i="0" u="none" strike="noStrike" cap="none" dirty="0" err="1">
                <a:solidFill>
                  <a:srgbClr val="000000"/>
                </a:solidFill>
                <a:latin typeface="Didact Gothic" panose="020B0604020202020204" charset="0"/>
                <a:ea typeface="Inter"/>
                <a:cs typeface="Inter"/>
                <a:sym typeface="Inter"/>
              </a:rPr>
              <a:t>FullStory</a:t>
            </a:r>
            <a:r>
              <a:rPr lang="en-US" sz="1400" b="1" i="0" u="none" strike="noStrike" cap="none" dirty="0">
                <a:solidFill>
                  <a:srgbClr val="000000"/>
                </a:solidFill>
                <a:latin typeface="Didact Gothic" panose="020B0604020202020204" charset="0"/>
                <a:ea typeface="Inter"/>
                <a:cs typeface="Inter"/>
                <a:sym typeface="Inter"/>
              </a:rPr>
              <a:t> is now fully integrated with Owkin K</a:t>
            </a:r>
            <a:r>
              <a:rPr lang="en-US" sz="1400" i="0" u="none" strike="noStrike" cap="none" dirty="0">
                <a:solidFill>
                  <a:srgbClr val="000000"/>
                </a:solidFill>
                <a:latin typeface="Didact Gothic" panose="020B0604020202020204" charset="0"/>
                <a:ea typeface="Inter"/>
                <a:cs typeface="Inter"/>
                <a:sym typeface="Inter"/>
              </a:rPr>
              <a:t>, enabling better visibility into user experience</a:t>
            </a:r>
          </a:p>
          <a:p>
            <a:r>
              <a:rPr lang="en-US" sz="1400" i="0" u="none" strike="noStrike" cap="none" dirty="0">
                <a:solidFill>
                  <a:srgbClr val="000000"/>
                </a:solidFill>
                <a:latin typeface="Didact Gothic" panose="020B0604020202020204" charset="0"/>
                <a:ea typeface="Inter"/>
                <a:cs typeface="Inter"/>
                <a:sym typeface="Inter"/>
              </a:rPr>
              <a:t>→ Plan to create a </a:t>
            </a:r>
            <a:r>
              <a:rPr lang="en-US" sz="1400" b="1" i="0" u="none" strike="noStrike" cap="none" dirty="0">
                <a:solidFill>
                  <a:srgbClr val="000000"/>
                </a:solidFill>
                <a:latin typeface="Didact Gothic" panose="020B0604020202020204" charset="0"/>
                <a:ea typeface="Inter"/>
                <a:cs typeface="Inter"/>
                <a:sym typeface="Inter"/>
              </a:rPr>
              <a:t>dedicated </a:t>
            </a:r>
            <a:r>
              <a:rPr lang="en-US" sz="1400" b="1" i="0" u="none" strike="noStrike" cap="none" dirty="0" err="1">
                <a:solidFill>
                  <a:srgbClr val="000000"/>
                </a:solidFill>
                <a:latin typeface="Didact Gothic" panose="020B0604020202020204" charset="0"/>
                <a:ea typeface="Inter"/>
                <a:cs typeface="Inter"/>
                <a:sym typeface="Inter"/>
              </a:rPr>
              <a:t>FullStory</a:t>
            </a:r>
            <a:r>
              <a:rPr lang="en-US" sz="1400" b="1" i="0" u="none" strike="noStrike" cap="none" dirty="0">
                <a:solidFill>
                  <a:srgbClr val="000000"/>
                </a:solidFill>
                <a:latin typeface="Didact Gothic" panose="020B0604020202020204" charset="0"/>
                <a:ea typeface="Inter"/>
                <a:cs typeface="Inter"/>
                <a:sym typeface="Inter"/>
              </a:rPr>
              <a:t> dashboard</a:t>
            </a:r>
            <a:r>
              <a:rPr lang="en-US" sz="1400" i="0" u="none" strike="noStrike" cap="none" dirty="0">
                <a:solidFill>
                  <a:srgbClr val="000000"/>
                </a:solidFill>
                <a:latin typeface="Didact Gothic" panose="020B0604020202020204" charset="0"/>
                <a:ea typeface="Inter"/>
                <a:cs typeface="Inter"/>
                <a:sym typeface="Inter"/>
              </a:rPr>
              <a:t> that </a:t>
            </a:r>
            <a:r>
              <a:rPr lang="en-US" sz="1400" b="1" i="0" u="none" strike="noStrike" cap="none" dirty="0">
                <a:solidFill>
                  <a:srgbClr val="000000"/>
                </a:solidFill>
                <a:latin typeface="Didact Gothic" panose="020B0604020202020204" charset="0"/>
                <a:ea typeface="Inter"/>
                <a:cs typeface="Inter"/>
                <a:sym typeface="Inter"/>
              </a:rPr>
              <a:t>filters only Owkin K users</a:t>
            </a:r>
            <a:r>
              <a:rPr lang="en-US" sz="1400" i="0" u="none" strike="noStrike" cap="none" dirty="0">
                <a:solidFill>
                  <a:srgbClr val="000000"/>
                </a:solidFill>
                <a:latin typeface="Didact Gothic" panose="020B0604020202020204" charset="0"/>
                <a:ea typeface="Inter"/>
                <a:cs typeface="Inter"/>
                <a:sym typeface="Inter"/>
              </a:rPr>
              <a:t>, separating them from </a:t>
            </a:r>
            <a:r>
              <a:rPr lang="en-US" sz="1400" i="0" u="none" strike="noStrike" cap="none" dirty="0" err="1">
                <a:solidFill>
                  <a:srgbClr val="000000"/>
                </a:solidFill>
                <a:latin typeface="Didact Gothic" panose="020B0604020202020204" charset="0"/>
                <a:ea typeface="Inter"/>
                <a:cs typeface="Inter"/>
                <a:sym typeface="Inter"/>
              </a:rPr>
              <a:t>Abstra</a:t>
            </a:r>
            <a:r>
              <a:rPr lang="en-US" sz="1400" i="0" u="none" strike="noStrike" cap="none" dirty="0">
                <a:solidFill>
                  <a:srgbClr val="000000"/>
                </a:solidFill>
                <a:latin typeface="Didact Gothic" panose="020B0604020202020204" charset="0"/>
                <a:ea typeface="Inter"/>
                <a:cs typeface="Inter"/>
                <a:sym typeface="Inter"/>
              </a:rPr>
              <a:t> segments</a:t>
            </a:r>
          </a:p>
          <a:p>
            <a:r>
              <a:rPr lang="en-US" sz="1400" i="0" u="none" strike="noStrike" cap="none" dirty="0">
                <a:solidFill>
                  <a:srgbClr val="000000"/>
                </a:solidFill>
                <a:latin typeface="Didact Gothic" panose="020B0604020202020204" charset="0"/>
                <a:ea typeface="Inter"/>
                <a:cs typeface="Inter"/>
                <a:sym typeface="Inter"/>
              </a:rPr>
              <a:t>→ Use interaction data to drive platform improvements and guide user onboarding strategy</a:t>
            </a:r>
            <a:endParaRPr lang="en-US" dirty="0">
              <a:latin typeface="Didact Gothic" panose="020B0604020202020204" charset="0"/>
            </a:endParaRPr>
          </a:p>
        </p:txBody>
      </p:sp>
      <p:grpSp>
        <p:nvGrpSpPr>
          <p:cNvPr id="1659" name="Google Shape;1659;p21"/>
          <p:cNvGrpSpPr/>
          <p:nvPr/>
        </p:nvGrpSpPr>
        <p:grpSpPr>
          <a:xfrm>
            <a:off x="5291475" y="4067933"/>
            <a:ext cx="215236" cy="367099"/>
            <a:chOff x="5820020" y="1958340"/>
            <a:chExt cx="275979" cy="404963"/>
          </a:xfrm>
        </p:grpSpPr>
        <p:sp>
          <p:nvSpPr>
            <p:cNvPr id="1660" name="Google Shape;1660;p21"/>
            <p:cNvSpPr/>
            <p:nvPr/>
          </p:nvSpPr>
          <p:spPr>
            <a:xfrm>
              <a:off x="5820020" y="1958340"/>
              <a:ext cx="272008"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61" name="Google Shape;1661;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cxnSp>
        <p:nvCxnSpPr>
          <p:cNvPr id="1662" name="Google Shape;1662;p21"/>
          <p:cNvCxnSpPr/>
          <p:nvPr/>
        </p:nvCxnSpPr>
        <p:spPr>
          <a:xfrm>
            <a:off x="5291475" y="3869463"/>
            <a:ext cx="5768100" cy="0"/>
          </a:xfrm>
          <a:prstGeom prst="straightConnector1">
            <a:avLst/>
          </a:prstGeom>
          <a:noFill/>
          <a:ln w="9525" cap="rnd" cmpd="sng">
            <a:solidFill>
              <a:srgbClr val="000000"/>
            </a:solidFill>
            <a:prstDash val="solid"/>
            <a:round/>
            <a:headEnd type="none" w="sm" len="sm"/>
            <a:tailEnd type="none" w="sm" len="sm"/>
          </a:ln>
        </p:spPr>
      </p:cxnSp>
      <p:grpSp>
        <p:nvGrpSpPr>
          <p:cNvPr id="1663" name="Google Shape;1663;p21"/>
          <p:cNvGrpSpPr/>
          <p:nvPr/>
        </p:nvGrpSpPr>
        <p:grpSpPr>
          <a:xfrm>
            <a:off x="5179209" y="2010080"/>
            <a:ext cx="292562" cy="281207"/>
            <a:chOff x="5720871" y="1958340"/>
            <a:chExt cx="375128" cy="404963"/>
          </a:xfrm>
        </p:grpSpPr>
        <p:sp>
          <p:nvSpPr>
            <p:cNvPr id="1664" name="Google Shape;1664;p21"/>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65" name="Google Shape;1665;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666" name="Google Shape;1666;p21"/>
          <p:cNvSpPr txBox="1"/>
          <p:nvPr/>
        </p:nvSpPr>
        <p:spPr>
          <a:xfrm>
            <a:off x="5720102" y="2099138"/>
            <a:ext cx="5379900" cy="1285800"/>
          </a:xfrm>
          <a:prstGeom prst="rect">
            <a:avLst/>
          </a:prstGeom>
          <a:noFill/>
          <a:ln>
            <a:noFill/>
          </a:ln>
        </p:spPr>
        <p:txBody>
          <a:bodyPr spcFirstLastPara="1" wrap="square" lIns="0" tIns="0" rIns="0" bIns="0" anchor="t" anchorCtr="0">
            <a:noAutofit/>
          </a:bodyPr>
          <a:lstStyle/>
          <a:p>
            <a:r>
              <a:rPr lang="en-US" b="1" dirty="0">
                <a:latin typeface="Didact Gothic" panose="020B0604020202020204" charset="0"/>
              </a:rPr>
              <a:t>Improving Zendesk Process Efficiency</a:t>
            </a:r>
          </a:p>
          <a:p>
            <a:endParaRPr lang="en-US" b="1" dirty="0">
              <a:latin typeface="Didact Gothic" panose="020B0604020202020204" charset="0"/>
            </a:endParaRPr>
          </a:p>
          <a:p>
            <a:r>
              <a:rPr lang="en-US" sz="1400" b="0" i="0" u="none" strike="noStrike" cap="none" dirty="0">
                <a:solidFill>
                  <a:srgbClr val="000000"/>
                </a:solidFill>
                <a:latin typeface="Didact Gothic" panose="020B0604020202020204" charset="0"/>
                <a:ea typeface="Inter"/>
                <a:cs typeface="Inter"/>
                <a:sym typeface="Inter"/>
              </a:rPr>
              <a:t>→ Create </a:t>
            </a:r>
            <a:r>
              <a:rPr lang="en-US" sz="1400" b="1" i="0" u="none" strike="noStrike" cap="none" dirty="0">
                <a:solidFill>
                  <a:srgbClr val="000000"/>
                </a:solidFill>
                <a:latin typeface="Didact Gothic" panose="020B0604020202020204" charset="0"/>
                <a:ea typeface="Inter"/>
                <a:cs typeface="Inter"/>
                <a:sym typeface="Inter"/>
              </a:rPr>
              <a:t>a Zendesk 3-strike rule </a:t>
            </a:r>
            <a:r>
              <a:rPr lang="en-US" sz="1400" b="0" i="0" u="none" strike="noStrike" cap="none" dirty="0">
                <a:solidFill>
                  <a:srgbClr val="000000"/>
                </a:solidFill>
                <a:latin typeface="Didact Gothic" panose="020B0604020202020204" charset="0"/>
                <a:ea typeface="Inter"/>
                <a:cs typeface="Inter"/>
                <a:sym typeface="Inter"/>
              </a:rPr>
              <a:t>to automatically close tickets after 3 consecutive days without user response (launching in April)</a:t>
            </a:r>
          </a:p>
          <a:p>
            <a:r>
              <a:rPr lang="en-US" sz="1400" b="0" i="0" u="none" strike="noStrike" cap="none" dirty="0">
                <a:solidFill>
                  <a:srgbClr val="000000"/>
                </a:solidFill>
                <a:latin typeface="Didact Gothic" panose="020B0604020202020204" charset="0"/>
                <a:ea typeface="Inter"/>
                <a:cs typeface="Inter"/>
                <a:sym typeface="Inter"/>
              </a:rPr>
              <a:t>→ Position </a:t>
            </a:r>
            <a:r>
              <a:rPr lang="en-US" sz="1400" b="1" i="0" u="none" strike="noStrike" cap="none" dirty="0">
                <a:solidFill>
                  <a:srgbClr val="000000"/>
                </a:solidFill>
                <a:latin typeface="Didact Gothic" panose="020B0604020202020204" charset="0"/>
                <a:ea typeface="Inter"/>
                <a:cs typeface="Inter"/>
                <a:sym typeface="Inter"/>
              </a:rPr>
              <a:t>Zendesk as the central hub </a:t>
            </a:r>
            <a:r>
              <a:rPr lang="en-US" sz="1400" b="0" i="0" u="none" strike="noStrike" cap="none" dirty="0">
                <a:solidFill>
                  <a:srgbClr val="000000"/>
                </a:solidFill>
                <a:latin typeface="Didact Gothic" panose="020B0604020202020204" charset="0"/>
                <a:ea typeface="Inter"/>
                <a:cs typeface="Inter"/>
                <a:sym typeface="Inter"/>
              </a:rPr>
              <a:t>for all incoming requests to ensure better tracking and ownership</a:t>
            </a:r>
          </a:p>
          <a:p>
            <a:r>
              <a:rPr lang="en-US" sz="1400" b="0" i="0" u="none" strike="noStrike" cap="none" dirty="0">
                <a:solidFill>
                  <a:srgbClr val="000000"/>
                </a:solidFill>
                <a:latin typeface="Didact Gothic" panose="020B0604020202020204" charset="0"/>
                <a:ea typeface="Inter"/>
                <a:cs typeface="Inter"/>
                <a:sym typeface="Inter"/>
              </a:rPr>
              <a:t>→ Improve efficiency by </a:t>
            </a:r>
            <a:r>
              <a:rPr lang="en-US" sz="1400" b="1" i="0" u="none" strike="noStrike" cap="none" dirty="0">
                <a:solidFill>
                  <a:srgbClr val="000000"/>
                </a:solidFill>
                <a:latin typeface="Didact Gothic" panose="020B0604020202020204" charset="0"/>
                <a:ea typeface="Inter"/>
                <a:cs typeface="Inter"/>
                <a:sym typeface="Inter"/>
              </a:rPr>
              <a:t>reducing the number of open tickets where issues are already resolved</a:t>
            </a:r>
            <a:endParaRPr lang="en-US" b="1" dirty="0">
              <a:latin typeface="Didact Gothic"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672" name="Google Shape;1672;p22"/>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673" name="Google Shape;1673;p2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674" name="Google Shape;1674;p2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675" name="Google Shape;1675;p22"/>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676" name="Google Shape;1676;p2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677" name="Google Shape;1677;p2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678" name="Google Shape;1678;p2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679" name="Google Shape;1679;p22"/>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680" name="Google Shape;1680;p22"/>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681" name="Google Shape;1681;p22"/>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682" name="Google Shape;1682;p22"/>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4"/>
          <p:cNvSpPr txBox="1">
            <a:spLocks noGrp="1"/>
          </p:cNvSpPr>
          <p:nvPr>
            <p:ph type="title" idx="4294967295"/>
          </p:nvPr>
        </p:nvSpPr>
        <p:spPr>
          <a:xfrm>
            <a:off x="5647589" y="2375467"/>
            <a:ext cx="6341100" cy="331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6700"/>
              <a:buFont typeface="Didact Gothic"/>
              <a:buNone/>
            </a:pPr>
            <a:r>
              <a:rPr lang="fr" sz="6000"/>
              <a:t>Thank you!</a:t>
            </a:r>
            <a:endParaRPr sz="4000"/>
          </a:p>
          <a:p>
            <a:pPr marL="0" lvl="0" indent="0" algn="l" rtl="0">
              <a:lnSpc>
                <a:spcPct val="150000"/>
              </a:lnSpc>
              <a:spcBef>
                <a:spcPts val="0"/>
              </a:spcBef>
              <a:spcAft>
                <a:spcPts val="0"/>
              </a:spcAft>
              <a:buClr>
                <a:schemeClr val="lt1"/>
              </a:buClr>
              <a:buSzPts val="6700"/>
              <a:buFont typeface="Didact Gothic"/>
              <a:buNone/>
            </a:pPr>
            <a:endParaRPr sz="1700"/>
          </a:p>
          <a:p>
            <a:pPr marL="0" lvl="0" indent="0" algn="l" rtl="0">
              <a:lnSpc>
                <a:spcPct val="150000"/>
              </a:lnSpc>
              <a:spcBef>
                <a:spcPts val="0"/>
              </a:spcBef>
              <a:spcAft>
                <a:spcPts val="0"/>
              </a:spcAft>
              <a:buClr>
                <a:schemeClr val="lt1"/>
              </a:buClr>
              <a:buSzPts val="6700"/>
              <a:buFont typeface="Didact Gothic"/>
              <a:buNone/>
            </a:pPr>
            <a:endParaRPr sz="1700"/>
          </a:p>
        </p:txBody>
      </p:sp>
      <p:pic>
        <p:nvPicPr>
          <p:cNvPr id="1717" name="Google Shape;1717;p24"/>
          <p:cNvPicPr preferRelativeResize="0"/>
          <p:nvPr/>
        </p:nvPicPr>
        <p:blipFill rotWithShape="1">
          <a:blip r:embed="rId3">
            <a:alphaModFix/>
          </a:blip>
          <a:srcRect/>
          <a:stretch/>
        </p:blipFill>
        <p:spPr>
          <a:xfrm flipH="1">
            <a:off x="1061915" y="1692575"/>
            <a:ext cx="3844118" cy="3844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23"/>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a:t>Executive Summary</a:t>
            </a:r>
            <a:endParaRPr/>
          </a:p>
        </p:txBody>
      </p:sp>
      <p:sp>
        <p:nvSpPr>
          <p:cNvPr id="1691" name="Google Shape;1691;p2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fld id="{00000000-1234-1234-1234-123412341234}" type="slidenum">
              <a:rPr lang="fr"/>
              <a:t>3</a:t>
            </a:fld>
            <a:endParaRPr/>
          </a:p>
        </p:txBody>
      </p:sp>
      <p:grpSp>
        <p:nvGrpSpPr>
          <p:cNvPr id="1692" name="Google Shape;1692;p23"/>
          <p:cNvGrpSpPr/>
          <p:nvPr/>
        </p:nvGrpSpPr>
        <p:grpSpPr>
          <a:xfrm>
            <a:off x="5149360" y="2282067"/>
            <a:ext cx="292562" cy="281207"/>
            <a:chOff x="5720871" y="1958340"/>
            <a:chExt cx="375128" cy="404963"/>
          </a:xfrm>
        </p:grpSpPr>
        <p:sp>
          <p:nvSpPr>
            <p:cNvPr id="1693" name="Google Shape;1693;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94" name="Google Shape;1694;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695" name="Google Shape;1695;p23"/>
          <p:cNvSpPr txBox="1">
            <a:spLocks noGrp="1"/>
          </p:cNvSpPr>
          <p:nvPr>
            <p:ph type="body" idx="1"/>
          </p:nvPr>
        </p:nvSpPr>
        <p:spPr>
          <a:xfrm>
            <a:off x="5679675" y="2099300"/>
            <a:ext cx="5644004" cy="1665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sz="1600" b="1" dirty="0">
                <a:latin typeface="Didact Gothic" panose="020B0604020202020204" charset="0"/>
              </a:rPr>
              <a:t>SageMaker Support Process - Zendesk/AWS Integration</a:t>
            </a:r>
          </a:p>
          <a:p>
            <a:pPr marL="0" lvl="0" indent="0" algn="l" rtl="0">
              <a:lnSpc>
                <a:spcPct val="100000"/>
              </a:lnSpc>
              <a:spcBef>
                <a:spcPts val="0"/>
              </a:spcBef>
              <a:spcAft>
                <a:spcPts val="0"/>
              </a:spcAft>
              <a:buClr>
                <a:schemeClr val="dk1"/>
              </a:buClr>
              <a:buSzPts val="1100"/>
              <a:buFont typeface="Arial"/>
              <a:buNone/>
            </a:pPr>
            <a:endParaRPr sz="1100" dirty="0">
              <a:latin typeface="Didact Gothic" panose="020B0604020202020204" charset="0"/>
            </a:endParaRPr>
          </a:p>
          <a:p>
            <a:pPr marL="171450" indent="-171450">
              <a:lnSpc>
                <a:spcPct val="100000"/>
              </a:lnSpc>
              <a:buSzPts val="1100"/>
            </a:pPr>
            <a:r>
              <a:rPr lang="en-US" sz="1100" dirty="0">
                <a:latin typeface="Didact Gothic" panose="020B0604020202020204" charset="0"/>
              </a:rPr>
              <a:t>The Zendesk–AWS integration is fully operational and scaled across support workflows.</a:t>
            </a:r>
          </a:p>
          <a:p>
            <a:pPr marL="171450" indent="-171450">
              <a:lnSpc>
                <a:spcPct val="100000"/>
              </a:lnSpc>
              <a:buSzPts val="1100"/>
            </a:pPr>
            <a:r>
              <a:rPr lang="en-US" sz="1100" dirty="0">
                <a:latin typeface="Didact Gothic" panose="020B0604020202020204" charset="0"/>
              </a:rPr>
              <a:t> All </a:t>
            </a:r>
            <a:r>
              <a:rPr lang="en-US" sz="1100" dirty="0" err="1">
                <a:latin typeface="Didact Gothic" panose="020B0604020202020204" charset="0"/>
              </a:rPr>
              <a:t>SageMaker</a:t>
            </a:r>
            <a:r>
              <a:rPr lang="en-US" sz="1100" dirty="0">
                <a:latin typeface="Didact Gothic" panose="020B0604020202020204" charset="0"/>
              </a:rPr>
              <a:t> blocking issues continue to be automatically routed to AWS, maintaining an average resolution time about 6 hours.</a:t>
            </a:r>
          </a:p>
          <a:p>
            <a:pPr marL="171450" indent="-171450">
              <a:lnSpc>
                <a:spcPct val="100000"/>
              </a:lnSpc>
              <a:buSzPts val="1100"/>
            </a:pPr>
            <a:r>
              <a:rPr lang="en-US" sz="1100" dirty="0">
                <a:latin typeface="Didact Gothic" panose="020B0604020202020204" charset="0"/>
              </a:rPr>
              <a:t>Zendesk is planned to </a:t>
            </a:r>
            <a:r>
              <a:rPr lang="en-US" sz="1100" b="1" dirty="0">
                <a:latin typeface="Didact Gothic" panose="020B0604020202020204" charset="0"/>
              </a:rPr>
              <a:t>become the central point of entry for all ticket types starting in April, </a:t>
            </a:r>
            <a:r>
              <a:rPr lang="en-US" sz="1100" dirty="0">
                <a:latin typeface="Didact Gothic" panose="020B0604020202020204" charset="0"/>
              </a:rPr>
              <a:t>aiming to reduce delays, streamline routing, and enable faster, more proactive resolution cycles.</a:t>
            </a:r>
          </a:p>
          <a:p>
            <a:pPr marL="171450" indent="-171450">
              <a:lnSpc>
                <a:spcPct val="100000"/>
              </a:lnSpc>
              <a:buSzPts val="1100"/>
            </a:pPr>
            <a:r>
              <a:rPr lang="en-US" sz="1100" dirty="0">
                <a:latin typeface="Didact Gothic" panose="020B0604020202020204" charset="0"/>
              </a:rPr>
              <a:t>This planned setup is expected to minimize disruptions and free up resources for strategic improvements across the support structure.</a:t>
            </a:r>
            <a:endParaRPr sz="1100" b="1" dirty="0">
              <a:latin typeface="Didact Gothic" panose="020B0604020202020204" charset="0"/>
            </a:endParaRPr>
          </a:p>
        </p:txBody>
      </p:sp>
      <p:sp>
        <p:nvSpPr>
          <p:cNvPr id="1696" name="Google Shape;1696;p23"/>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grpSp>
        <p:nvGrpSpPr>
          <p:cNvPr id="1697" name="Google Shape;1697;p23"/>
          <p:cNvGrpSpPr/>
          <p:nvPr/>
        </p:nvGrpSpPr>
        <p:grpSpPr>
          <a:xfrm>
            <a:off x="5149360" y="692149"/>
            <a:ext cx="292562" cy="281207"/>
            <a:chOff x="5720871" y="1958340"/>
            <a:chExt cx="375128" cy="404963"/>
          </a:xfrm>
        </p:grpSpPr>
        <p:sp>
          <p:nvSpPr>
            <p:cNvPr id="1698" name="Google Shape;1698;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99" name="Google Shape;1699;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cxnSp>
        <p:nvCxnSpPr>
          <p:cNvPr id="1700" name="Google Shape;1700;p23"/>
          <p:cNvCxnSpPr/>
          <p:nvPr/>
        </p:nvCxnSpPr>
        <p:spPr>
          <a:xfrm>
            <a:off x="5291475" y="2033275"/>
            <a:ext cx="5768100" cy="0"/>
          </a:xfrm>
          <a:prstGeom prst="straightConnector1">
            <a:avLst/>
          </a:prstGeom>
          <a:noFill/>
          <a:ln w="9525" cap="rnd" cmpd="sng">
            <a:solidFill>
              <a:schemeClr val="dk1"/>
            </a:solidFill>
            <a:prstDash val="solid"/>
            <a:round/>
            <a:headEnd type="none" w="sm" len="sm"/>
            <a:tailEnd type="none" w="sm" len="sm"/>
          </a:ln>
        </p:spPr>
      </p:cxnSp>
      <p:sp>
        <p:nvSpPr>
          <p:cNvPr id="1701" name="Google Shape;1701;p23"/>
          <p:cNvSpPr txBox="1">
            <a:spLocks noGrp="1"/>
          </p:cNvSpPr>
          <p:nvPr>
            <p:ph type="body" idx="1"/>
          </p:nvPr>
        </p:nvSpPr>
        <p:spPr>
          <a:xfrm>
            <a:off x="5649119" y="-26547"/>
            <a:ext cx="5674560" cy="128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sz="1600" b="1" dirty="0">
                <a:latin typeface="Didact Gothic" panose="020B0604020202020204" charset="0"/>
              </a:rPr>
              <a:t>Metrics summary:</a:t>
            </a:r>
            <a:br>
              <a:rPr lang="fr" sz="1600" b="1" dirty="0">
                <a:latin typeface="Didact Gothic" panose="020B0604020202020204" charset="0"/>
              </a:rPr>
            </a:br>
            <a:endParaRPr lang="en-US" sz="1600" b="1" dirty="0">
              <a:latin typeface="Didact Gothic" panose="020B0604020202020204" charset="0"/>
            </a:endParaRPr>
          </a:p>
          <a:p>
            <a:pPr marL="171450" indent="-171450">
              <a:lnSpc>
                <a:spcPct val="100000"/>
              </a:lnSpc>
              <a:buSzPts val="1100"/>
            </a:pPr>
            <a:r>
              <a:rPr lang="en-US" sz="1100" dirty="0">
                <a:latin typeface="Didact Gothic" panose="020B0604020202020204" charset="0"/>
              </a:rPr>
              <a:t> March marked another </a:t>
            </a:r>
            <a:r>
              <a:rPr lang="en-US" sz="1100" b="1" dirty="0">
                <a:latin typeface="Didact Gothic" panose="020B0604020202020204" charset="0"/>
              </a:rPr>
              <a:t>record-breaking month with 254 tickets handled, </a:t>
            </a:r>
            <a:r>
              <a:rPr lang="en-US" sz="1100" dirty="0">
                <a:latin typeface="Didact Gothic" panose="020B0604020202020204" charset="0"/>
              </a:rPr>
              <a:t>showing a +23% increase compared to February, largely driven by growth in the Research and Infrastructure squads.</a:t>
            </a:r>
          </a:p>
          <a:p>
            <a:pPr marL="171450" indent="-171450">
              <a:lnSpc>
                <a:spcPct val="100000"/>
              </a:lnSpc>
              <a:buSzPts val="1100"/>
            </a:pPr>
            <a:r>
              <a:rPr lang="en-US" sz="1100" dirty="0">
                <a:latin typeface="Didact Gothic" panose="020B0604020202020204" charset="0"/>
              </a:rPr>
              <a:t>The first response time was consistently under 15 minutes, surpassing all expectations and keeping the engagement rate high.</a:t>
            </a:r>
          </a:p>
          <a:p>
            <a:pPr marL="171450" indent="-171450">
              <a:lnSpc>
                <a:spcPct val="100000"/>
              </a:lnSpc>
              <a:buSzPts val="1100"/>
            </a:pPr>
            <a:r>
              <a:rPr lang="en-US" sz="1100" dirty="0">
                <a:latin typeface="Didact Gothic" panose="020B0604020202020204" charset="0"/>
              </a:rPr>
              <a:t>Average resolution time dropped </a:t>
            </a:r>
            <a:r>
              <a:rPr lang="en-US" sz="1100" b="1" dirty="0">
                <a:latin typeface="Didact Gothic" panose="020B0604020202020204" charset="0"/>
              </a:rPr>
              <a:t>to 3.9 hours, a 42% improvement from February</a:t>
            </a:r>
            <a:r>
              <a:rPr lang="en-US" sz="1100" dirty="0">
                <a:latin typeface="Didact Gothic" panose="020B0604020202020204" charset="0"/>
              </a:rPr>
              <a:t>, driven by better L1 ownership and efficient triaging.</a:t>
            </a:r>
          </a:p>
          <a:p>
            <a:pPr marL="171450" indent="-171450">
              <a:lnSpc>
                <a:spcPct val="100000"/>
              </a:lnSpc>
              <a:buSzPts val="1100"/>
            </a:pPr>
            <a:r>
              <a:rPr lang="en-US" sz="1100" dirty="0">
                <a:latin typeface="Didact Gothic" panose="020B0604020202020204" charset="0"/>
              </a:rPr>
              <a:t> </a:t>
            </a:r>
            <a:r>
              <a:rPr lang="en-US" sz="1100" b="1" dirty="0">
                <a:latin typeface="Didact Gothic" panose="020B0604020202020204" charset="0"/>
              </a:rPr>
              <a:t>CSAT held steady at 100%, </a:t>
            </a:r>
            <a:r>
              <a:rPr lang="en-US" sz="1100" dirty="0">
                <a:latin typeface="Didact Gothic" panose="020B0604020202020204" charset="0"/>
              </a:rPr>
              <a:t>confirming satisfaction despite the increased load.</a:t>
            </a:r>
          </a:p>
        </p:txBody>
      </p:sp>
      <p:grpSp>
        <p:nvGrpSpPr>
          <p:cNvPr id="1702" name="Google Shape;1702;p23"/>
          <p:cNvGrpSpPr/>
          <p:nvPr/>
        </p:nvGrpSpPr>
        <p:grpSpPr>
          <a:xfrm>
            <a:off x="869909" y="3731999"/>
            <a:ext cx="213635" cy="274936"/>
            <a:chOff x="5720871" y="1880536"/>
            <a:chExt cx="375128" cy="482767"/>
          </a:xfrm>
        </p:grpSpPr>
        <p:sp>
          <p:nvSpPr>
            <p:cNvPr id="1703" name="Google Shape;1703;p23"/>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704" name="Google Shape;1704;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705" name="Google Shape;1705;p23"/>
          <p:cNvSpPr txBox="1">
            <a:spLocks noGrp="1"/>
          </p:cNvSpPr>
          <p:nvPr>
            <p:ph type="subTitle" idx="4"/>
          </p:nvPr>
        </p:nvSpPr>
        <p:spPr>
          <a:xfrm>
            <a:off x="1231350" y="3873000"/>
            <a:ext cx="3059100" cy="64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a:t>TL;DR - Most important points in one place!</a:t>
            </a:r>
            <a:endParaRPr/>
          </a:p>
        </p:txBody>
      </p:sp>
      <p:cxnSp>
        <p:nvCxnSpPr>
          <p:cNvPr id="1706" name="Google Shape;1706;p23"/>
          <p:cNvCxnSpPr/>
          <p:nvPr/>
        </p:nvCxnSpPr>
        <p:spPr>
          <a:xfrm>
            <a:off x="5359654" y="4030434"/>
            <a:ext cx="5768100" cy="0"/>
          </a:xfrm>
          <a:prstGeom prst="straightConnector1">
            <a:avLst/>
          </a:prstGeom>
          <a:noFill/>
          <a:ln w="9525" cap="rnd" cmpd="sng">
            <a:solidFill>
              <a:schemeClr val="dk1"/>
            </a:solidFill>
            <a:prstDash val="solid"/>
            <a:round/>
            <a:headEnd type="none" w="sm" len="sm"/>
            <a:tailEnd type="none" w="sm" len="sm"/>
          </a:ln>
        </p:spPr>
      </p:cxnSp>
      <p:grpSp>
        <p:nvGrpSpPr>
          <p:cNvPr id="1707" name="Google Shape;1707;p23"/>
          <p:cNvGrpSpPr/>
          <p:nvPr/>
        </p:nvGrpSpPr>
        <p:grpSpPr>
          <a:xfrm>
            <a:off x="5149360" y="4348217"/>
            <a:ext cx="292562" cy="281207"/>
            <a:chOff x="5720871" y="1958340"/>
            <a:chExt cx="375128" cy="404963"/>
          </a:xfrm>
        </p:grpSpPr>
        <p:sp>
          <p:nvSpPr>
            <p:cNvPr id="1708" name="Google Shape;1708;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709" name="Google Shape;1709;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710" name="Google Shape;1710;p23"/>
          <p:cNvSpPr txBox="1">
            <a:spLocks noGrp="1"/>
          </p:cNvSpPr>
          <p:nvPr>
            <p:ph type="body" idx="1"/>
          </p:nvPr>
        </p:nvSpPr>
        <p:spPr>
          <a:xfrm>
            <a:off x="5649119" y="4117444"/>
            <a:ext cx="5674560" cy="1190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US" sz="1600" b="1" dirty="0">
                <a:latin typeface="Didact Gothic" panose="020B0604020202020204" charset="0"/>
              </a:rPr>
              <a:t>Owkin K</a:t>
            </a:r>
          </a:p>
          <a:p>
            <a:r>
              <a:rPr lang="en-US" sz="1100" dirty="0">
                <a:latin typeface="Didact Gothic" panose="020B0604020202020204" charset="0"/>
              </a:rPr>
              <a:t>The Owkin K Zendesk Help Center is now live, with documentation and updated onboarding flows for a new users.</a:t>
            </a:r>
          </a:p>
          <a:p>
            <a:r>
              <a:rPr lang="en-US" sz="1100" dirty="0">
                <a:latin typeface="Didact Gothic" panose="020B0604020202020204" charset="0"/>
              </a:rPr>
              <a:t>All key documentation was reviewed, rewritten, and migrated to align with new support processes and workflows.</a:t>
            </a:r>
          </a:p>
          <a:p>
            <a:r>
              <a:rPr lang="en-US" sz="1100" b="1" dirty="0">
                <a:latin typeface="Didact Gothic" panose="020B0604020202020204" charset="0"/>
              </a:rPr>
              <a:t>The </a:t>
            </a:r>
            <a:r>
              <a:rPr lang="en-US" sz="1100" b="1" dirty="0" err="1">
                <a:latin typeface="Didact Gothic" panose="020B0604020202020204" charset="0"/>
              </a:rPr>
              <a:t>SurveySparrow</a:t>
            </a:r>
            <a:r>
              <a:rPr lang="en-US" sz="1100" b="1" dirty="0">
                <a:latin typeface="Didact Gothic" panose="020B0604020202020204" charset="0"/>
              </a:rPr>
              <a:t> NPS tool has been fully purchased and implemented in production</a:t>
            </a:r>
            <a:r>
              <a:rPr lang="en-US" sz="1100" dirty="0">
                <a:latin typeface="Didact Gothic" panose="020B0604020202020204" charset="0"/>
              </a:rPr>
              <a:t>, allowing real-time collection of user satisfaction feedback directly from the website.</a:t>
            </a:r>
          </a:p>
          <a:p>
            <a:r>
              <a:rPr lang="en-US" sz="1100" dirty="0">
                <a:latin typeface="Didact Gothic" panose="020B0604020202020204" charset="0"/>
              </a:rPr>
              <a:t>With L2 ticket handling steadily increasing, we are preparing for the April rollout of the </a:t>
            </a:r>
            <a:r>
              <a:rPr lang="en-US" sz="1100" b="1" dirty="0">
                <a:latin typeface="Didact Gothic" panose="020B0604020202020204" charset="0"/>
              </a:rPr>
              <a:t>Zendesk 3-strike rule, </a:t>
            </a:r>
            <a:r>
              <a:rPr lang="en-US" sz="1100" dirty="0">
                <a:latin typeface="Didact Gothic" panose="020B0604020202020204" charset="0"/>
              </a:rPr>
              <a:t>aiming to close stale tickets and improve follow-up efficiency</a:t>
            </a:r>
            <a:r>
              <a:rPr lang="en-US" sz="1100" b="1" dirty="0">
                <a:latin typeface="Didact Gothic" panose="020B0604020202020204" charset="0"/>
              </a:rPr>
              <a:t>.</a:t>
            </a:r>
            <a:endParaRPr lang="en-US" sz="1050" dirty="0">
              <a:latin typeface="Didact Gothic"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196" name="Google Shape;1196;p3"/>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197" name="Google Shape;1197;p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b="1"/>
              <a:t>Part I: Abstra support key metrics</a:t>
            </a:r>
            <a:endParaRPr b="1"/>
          </a:p>
        </p:txBody>
      </p:sp>
      <p:sp>
        <p:nvSpPr>
          <p:cNvPr id="1198" name="Google Shape;1198;p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199" name="Google Shape;1199;p3"/>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200" name="Google Shape;1200;p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201" name="Google Shape;1201;p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202" name="Google Shape;1202;p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203" name="Google Shape;1203;p3"/>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204" name="Google Shape;1204;p3"/>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205" name="Google Shape;1205;p3"/>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206" name="Google Shape;1206;p3"/>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Abstra at a glance - Fullstory Metrics</a:t>
            </a:r>
            <a:endParaRPr/>
          </a:p>
        </p:txBody>
      </p:sp>
      <p:sp>
        <p:nvSpPr>
          <p:cNvPr id="1215" name="Google Shape;1215;p4"/>
          <p:cNvSpPr>
            <a:spLocks noGrp="1"/>
          </p:cNvSpPr>
          <p:nvPr>
            <p:ph type="body" idx="3"/>
          </p:nvPr>
        </p:nvSpPr>
        <p:spPr>
          <a:xfrm>
            <a:off x="238388" y="3064788"/>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New Users</a:t>
            </a:r>
            <a:endParaRPr sz="1200" b="1">
              <a:latin typeface="Inter"/>
              <a:ea typeface="Inter"/>
              <a:cs typeface="Inter"/>
              <a:sym typeface="Inter"/>
            </a:endParaRPr>
          </a:p>
        </p:txBody>
      </p:sp>
      <p:sp>
        <p:nvSpPr>
          <p:cNvPr id="1216" name="Google Shape;1216;p4"/>
          <p:cNvSpPr>
            <a:spLocks noGrp="1"/>
          </p:cNvSpPr>
          <p:nvPr>
            <p:ph type="body" idx="7"/>
          </p:nvPr>
        </p:nvSpPr>
        <p:spPr>
          <a:xfrm>
            <a:off x="238388" y="2482138"/>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Active Users</a:t>
            </a:r>
            <a:endParaRPr sz="1200" b="1">
              <a:latin typeface="Inter"/>
              <a:ea typeface="Inter"/>
              <a:cs typeface="Inter"/>
              <a:sym typeface="Inter"/>
            </a:endParaRPr>
          </a:p>
        </p:txBody>
      </p:sp>
      <p:sp>
        <p:nvSpPr>
          <p:cNvPr id="1217" name="Google Shape;1217;p4"/>
          <p:cNvSpPr>
            <a:spLocks noGrp="1"/>
          </p:cNvSpPr>
          <p:nvPr>
            <p:ph type="body" idx="31"/>
          </p:nvPr>
        </p:nvSpPr>
        <p:spPr>
          <a:xfrm>
            <a:off x="238400" y="1892800"/>
            <a:ext cx="28143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General Metrics</a:t>
            </a:r>
            <a:endParaRPr sz="1100" b="1">
              <a:latin typeface="Inter"/>
              <a:ea typeface="Inter"/>
              <a:cs typeface="Inter"/>
              <a:sym typeface="Inter"/>
            </a:endParaRPr>
          </a:p>
        </p:txBody>
      </p:sp>
      <p:sp>
        <p:nvSpPr>
          <p:cNvPr id="1218" name="Google Shape;1218;p4"/>
          <p:cNvSpPr>
            <a:spLocks noGrp="1"/>
          </p:cNvSpPr>
          <p:nvPr>
            <p:ph type="body" idx="6"/>
          </p:nvPr>
        </p:nvSpPr>
        <p:spPr>
          <a:xfrm>
            <a:off x="238388" y="3642503"/>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Average session</a:t>
            </a:r>
            <a:endParaRPr sz="1200" b="1">
              <a:latin typeface="Inter"/>
              <a:ea typeface="Inter"/>
              <a:cs typeface="Inter"/>
              <a:sym typeface="Inter"/>
            </a:endParaRPr>
          </a:p>
          <a:p>
            <a:pPr marL="0" lvl="0" indent="0" algn="r" rtl="0">
              <a:lnSpc>
                <a:spcPct val="100000"/>
              </a:lnSpc>
              <a:spcBef>
                <a:spcPts val="0"/>
              </a:spcBef>
              <a:spcAft>
                <a:spcPts val="0"/>
              </a:spcAft>
              <a:buSzPts val="1400"/>
              <a:buNone/>
            </a:pPr>
            <a:r>
              <a:rPr lang="fr" sz="1200" b="1">
                <a:latin typeface="Inter"/>
                <a:ea typeface="Inter"/>
                <a:cs typeface="Inter"/>
                <a:sym typeface="Inter"/>
              </a:rPr>
              <a:t> per user</a:t>
            </a:r>
            <a:endParaRPr sz="1200" b="1">
              <a:latin typeface="Inter"/>
              <a:ea typeface="Inter"/>
              <a:cs typeface="Inter"/>
              <a:sym typeface="Inter"/>
            </a:endParaRPr>
          </a:p>
        </p:txBody>
      </p:sp>
      <p:sp>
        <p:nvSpPr>
          <p:cNvPr id="1219" name="Google Shape;1219;p4"/>
          <p:cNvSpPr>
            <a:spLocks noGrp="1"/>
          </p:cNvSpPr>
          <p:nvPr>
            <p:ph type="body" idx="7"/>
          </p:nvPr>
        </p:nvSpPr>
        <p:spPr>
          <a:xfrm>
            <a:off x="238388" y="4230087"/>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Abstra</a:t>
            </a:r>
            <a:endParaRPr sz="1200" b="1">
              <a:latin typeface="Inter"/>
              <a:ea typeface="Inter"/>
              <a:cs typeface="Inter"/>
              <a:sym typeface="Inter"/>
            </a:endParaRPr>
          </a:p>
          <a:p>
            <a:pPr marL="0" lvl="0" indent="0" algn="r" rtl="0">
              <a:lnSpc>
                <a:spcPct val="100000"/>
              </a:lnSpc>
              <a:spcBef>
                <a:spcPts val="0"/>
              </a:spcBef>
              <a:spcAft>
                <a:spcPts val="0"/>
              </a:spcAft>
              <a:buSzPts val="1400"/>
              <a:buNone/>
            </a:pPr>
            <a:r>
              <a:rPr lang="fr" sz="1200" b="1">
                <a:latin typeface="Inter"/>
                <a:ea typeface="Inter"/>
                <a:cs typeface="Inter"/>
                <a:sym typeface="Inter"/>
              </a:rPr>
              <a:t>Documentation</a:t>
            </a:r>
            <a:endParaRPr sz="1200" b="1">
              <a:latin typeface="Inter"/>
              <a:ea typeface="Inter"/>
              <a:cs typeface="Inter"/>
              <a:sym typeface="Inter"/>
            </a:endParaRPr>
          </a:p>
        </p:txBody>
      </p:sp>
      <p:sp>
        <p:nvSpPr>
          <p:cNvPr id="1220" name="Google Shape;1220;p4"/>
          <p:cNvSpPr>
            <a:spLocks noGrp="1"/>
          </p:cNvSpPr>
          <p:nvPr>
            <p:ph type="body" idx="3"/>
          </p:nvPr>
        </p:nvSpPr>
        <p:spPr>
          <a:xfrm>
            <a:off x="1761542" y="3080281"/>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171</a:t>
            </a:r>
            <a:endParaRPr sz="1200" dirty="0">
              <a:solidFill>
                <a:schemeClr val="dk1"/>
              </a:solidFill>
              <a:latin typeface="Inter"/>
              <a:ea typeface="Inter"/>
              <a:cs typeface="Inter"/>
              <a:sym typeface="Inter"/>
            </a:endParaRPr>
          </a:p>
        </p:txBody>
      </p:sp>
      <p:sp>
        <p:nvSpPr>
          <p:cNvPr id="1221" name="Google Shape;1221;p4"/>
          <p:cNvSpPr>
            <a:spLocks noGrp="1"/>
          </p:cNvSpPr>
          <p:nvPr>
            <p:ph type="body" idx="7"/>
          </p:nvPr>
        </p:nvSpPr>
        <p:spPr>
          <a:xfrm>
            <a:off x="1762475" y="2500475"/>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214</a:t>
            </a:r>
            <a:endParaRPr sz="1200" dirty="0">
              <a:solidFill>
                <a:schemeClr val="dk1"/>
              </a:solidFill>
              <a:latin typeface="Inter"/>
              <a:ea typeface="Inter"/>
              <a:cs typeface="Inter"/>
              <a:sym typeface="Inter"/>
            </a:endParaRPr>
          </a:p>
        </p:txBody>
      </p:sp>
      <p:sp>
        <p:nvSpPr>
          <p:cNvPr id="1222" name="Google Shape;1222;p4"/>
          <p:cNvSpPr>
            <a:spLocks noGrp="1"/>
          </p:cNvSpPr>
          <p:nvPr>
            <p:ph type="body" idx="6"/>
          </p:nvPr>
        </p:nvSpPr>
        <p:spPr>
          <a:xfrm>
            <a:off x="1760609" y="3655179"/>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23</a:t>
            </a:r>
            <a:endParaRPr sz="1200" dirty="0">
              <a:solidFill>
                <a:schemeClr val="dk1"/>
              </a:solidFill>
              <a:latin typeface="Inter"/>
              <a:ea typeface="Inter"/>
              <a:cs typeface="Inter"/>
              <a:sym typeface="Inter"/>
            </a:endParaRPr>
          </a:p>
        </p:txBody>
      </p:sp>
      <p:sp>
        <p:nvSpPr>
          <p:cNvPr id="1223" name="Google Shape;1223;p4"/>
          <p:cNvSpPr>
            <a:spLocks noGrp="1"/>
          </p:cNvSpPr>
          <p:nvPr>
            <p:ph type="body" idx="7"/>
          </p:nvPr>
        </p:nvSpPr>
        <p:spPr>
          <a:xfrm>
            <a:off x="1759676" y="4234474"/>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21</a:t>
            </a:r>
            <a:endParaRPr sz="1200" dirty="0">
              <a:solidFill>
                <a:schemeClr val="dk1"/>
              </a:solidFill>
              <a:latin typeface="Inter"/>
              <a:ea typeface="Inter"/>
              <a:cs typeface="Inter"/>
              <a:sym typeface="Inter"/>
            </a:endParaRPr>
          </a:p>
        </p:txBody>
      </p:sp>
      <p:sp>
        <p:nvSpPr>
          <p:cNvPr id="1224" name="Google Shape;1224;p4"/>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p:txBody>
      </p:sp>
      <p:grpSp>
        <p:nvGrpSpPr>
          <p:cNvPr id="1225" name="Google Shape;1225;p4"/>
          <p:cNvGrpSpPr/>
          <p:nvPr/>
        </p:nvGrpSpPr>
        <p:grpSpPr>
          <a:xfrm>
            <a:off x="365370" y="1020108"/>
            <a:ext cx="330226" cy="274936"/>
            <a:chOff x="5516145" y="1880536"/>
            <a:chExt cx="579854" cy="482767"/>
          </a:xfrm>
        </p:grpSpPr>
        <p:sp>
          <p:nvSpPr>
            <p:cNvPr id="1226" name="Google Shape;1226;p4"/>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227" name="Google Shape;1227;p4"/>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228" name="Google Shape;1228;p4"/>
          <p:cNvSpPr txBox="1"/>
          <p:nvPr/>
        </p:nvSpPr>
        <p:spPr>
          <a:xfrm>
            <a:off x="839875" y="1145375"/>
            <a:ext cx="77745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A general overview of numerical metrics and feature adoption compared with previous month</a:t>
            </a:r>
            <a:endParaRPr sz="1200" b="0" i="0" u="none" strike="noStrike" cap="none">
              <a:solidFill>
                <a:srgbClr val="000000"/>
              </a:solidFill>
              <a:latin typeface="Didact Gothic"/>
              <a:ea typeface="Didact Gothic"/>
              <a:cs typeface="Didact Gothic"/>
              <a:sym typeface="Didact Gothic"/>
            </a:endParaRPr>
          </a:p>
        </p:txBody>
      </p:sp>
      <p:sp>
        <p:nvSpPr>
          <p:cNvPr id="1229" name="Google Shape;1229;p4"/>
          <p:cNvSpPr>
            <a:spLocks noGrp="1"/>
          </p:cNvSpPr>
          <p:nvPr>
            <p:ph type="body" idx="3"/>
          </p:nvPr>
        </p:nvSpPr>
        <p:spPr>
          <a:xfrm>
            <a:off x="3462913" y="3081426"/>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dirty="0">
                <a:latin typeface="Inter"/>
                <a:ea typeface="Inter"/>
                <a:cs typeface="Inter"/>
                <a:sym typeface="Inter"/>
              </a:rPr>
              <a:t>Dataset Views</a:t>
            </a:r>
            <a:endParaRPr sz="1200" b="1" dirty="0">
              <a:latin typeface="Inter"/>
              <a:ea typeface="Inter"/>
              <a:cs typeface="Inter"/>
              <a:sym typeface="Inter"/>
            </a:endParaRPr>
          </a:p>
        </p:txBody>
      </p:sp>
      <p:sp>
        <p:nvSpPr>
          <p:cNvPr id="1230" name="Google Shape;1230;p4"/>
          <p:cNvSpPr>
            <a:spLocks noGrp="1"/>
          </p:cNvSpPr>
          <p:nvPr>
            <p:ph type="body" idx="7"/>
          </p:nvPr>
        </p:nvSpPr>
        <p:spPr>
          <a:xfrm>
            <a:off x="3462913" y="249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Dataset Search</a:t>
            </a:r>
            <a:endParaRPr sz="1200" b="1">
              <a:latin typeface="Inter"/>
              <a:ea typeface="Inter"/>
              <a:cs typeface="Inter"/>
              <a:sym typeface="Inter"/>
            </a:endParaRPr>
          </a:p>
        </p:txBody>
      </p:sp>
      <p:sp>
        <p:nvSpPr>
          <p:cNvPr id="1231" name="Google Shape;1231;p4"/>
          <p:cNvSpPr>
            <a:spLocks noGrp="1"/>
          </p:cNvSpPr>
          <p:nvPr>
            <p:ph type="body" idx="31"/>
          </p:nvPr>
        </p:nvSpPr>
        <p:spPr>
          <a:xfrm>
            <a:off x="3462925" y="1909450"/>
            <a:ext cx="28143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Catalog Metrics</a:t>
            </a:r>
            <a:endParaRPr sz="1100" b="1">
              <a:latin typeface="Inter"/>
              <a:ea typeface="Inter"/>
              <a:cs typeface="Inter"/>
              <a:sym typeface="Inter"/>
            </a:endParaRPr>
          </a:p>
        </p:txBody>
      </p:sp>
      <p:sp>
        <p:nvSpPr>
          <p:cNvPr id="1232" name="Google Shape;1232;p4"/>
          <p:cNvSpPr>
            <a:spLocks noGrp="1"/>
          </p:cNvSpPr>
          <p:nvPr>
            <p:ph type="body" idx="3"/>
          </p:nvPr>
        </p:nvSpPr>
        <p:spPr>
          <a:xfrm>
            <a:off x="4987525" y="3096921"/>
            <a:ext cx="526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2873</a:t>
            </a:r>
            <a:endParaRPr sz="1200" dirty="0">
              <a:solidFill>
                <a:schemeClr val="dk1"/>
              </a:solidFill>
              <a:latin typeface="Inter"/>
              <a:ea typeface="Inter"/>
              <a:cs typeface="Inter"/>
              <a:sym typeface="Inter"/>
            </a:endParaRPr>
          </a:p>
        </p:txBody>
      </p:sp>
      <p:sp>
        <p:nvSpPr>
          <p:cNvPr id="1233" name="Google Shape;1233;p4"/>
          <p:cNvSpPr>
            <a:spLocks noGrp="1"/>
          </p:cNvSpPr>
          <p:nvPr>
            <p:ph type="body" idx="7"/>
          </p:nvPr>
        </p:nvSpPr>
        <p:spPr>
          <a:xfrm>
            <a:off x="4988616" y="2517100"/>
            <a:ext cx="526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1001</a:t>
            </a:r>
            <a:endParaRPr sz="1200" dirty="0">
              <a:solidFill>
                <a:schemeClr val="dk1"/>
              </a:solidFill>
              <a:latin typeface="Inter"/>
              <a:ea typeface="Inter"/>
              <a:cs typeface="Inter"/>
              <a:sym typeface="Inter"/>
            </a:endParaRPr>
          </a:p>
        </p:txBody>
      </p:sp>
      <p:sp>
        <p:nvSpPr>
          <p:cNvPr id="1234" name="Google Shape;1234;p4"/>
          <p:cNvSpPr>
            <a:spLocks noGrp="1"/>
          </p:cNvSpPr>
          <p:nvPr>
            <p:ph type="body" idx="3"/>
          </p:nvPr>
        </p:nvSpPr>
        <p:spPr>
          <a:xfrm>
            <a:off x="6776225" y="3061434"/>
            <a:ext cx="9501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Sessions</a:t>
            </a:r>
            <a:endParaRPr sz="1200" b="1">
              <a:latin typeface="Inter"/>
              <a:ea typeface="Inter"/>
              <a:cs typeface="Inter"/>
              <a:sym typeface="Inter"/>
            </a:endParaRPr>
          </a:p>
        </p:txBody>
      </p:sp>
      <p:sp>
        <p:nvSpPr>
          <p:cNvPr id="1235" name="Google Shape;1235;p4"/>
          <p:cNvSpPr>
            <a:spLocks noGrp="1"/>
          </p:cNvSpPr>
          <p:nvPr>
            <p:ph type="body" idx="7"/>
          </p:nvPr>
        </p:nvSpPr>
        <p:spPr>
          <a:xfrm>
            <a:off x="6776225" y="2478785"/>
            <a:ext cx="9501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Users</a:t>
            </a:r>
            <a:endParaRPr sz="1200" b="1">
              <a:latin typeface="Inter"/>
              <a:ea typeface="Inter"/>
              <a:cs typeface="Inter"/>
              <a:sym typeface="Inter"/>
            </a:endParaRPr>
          </a:p>
        </p:txBody>
      </p:sp>
      <p:sp>
        <p:nvSpPr>
          <p:cNvPr id="1236" name="Google Shape;1236;p4"/>
          <p:cNvSpPr>
            <a:spLocks noGrp="1"/>
          </p:cNvSpPr>
          <p:nvPr>
            <p:ph type="body" idx="31"/>
          </p:nvPr>
        </p:nvSpPr>
        <p:spPr>
          <a:xfrm>
            <a:off x="6776225" y="1889450"/>
            <a:ext cx="22308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Slide Viewer Metrics</a:t>
            </a:r>
            <a:endParaRPr sz="1100" b="1">
              <a:latin typeface="Inter"/>
              <a:ea typeface="Inter"/>
              <a:cs typeface="Inter"/>
              <a:sym typeface="Inter"/>
            </a:endParaRPr>
          </a:p>
        </p:txBody>
      </p:sp>
      <p:sp>
        <p:nvSpPr>
          <p:cNvPr id="1237" name="Google Shape;1237;p4"/>
          <p:cNvSpPr>
            <a:spLocks noGrp="1"/>
          </p:cNvSpPr>
          <p:nvPr>
            <p:ph type="body" idx="7"/>
          </p:nvPr>
        </p:nvSpPr>
        <p:spPr>
          <a:xfrm>
            <a:off x="9454775" y="247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Target Directory Users</a:t>
            </a:r>
            <a:endParaRPr sz="1200" b="1">
              <a:latin typeface="Inter"/>
              <a:ea typeface="Inter"/>
              <a:cs typeface="Inter"/>
              <a:sym typeface="Inter"/>
            </a:endParaRPr>
          </a:p>
        </p:txBody>
      </p:sp>
      <p:sp>
        <p:nvSpPr>
          <p:cNvPr id="1238" name="Google Shape;1238;p4"/>
          <p:cNvSpPr>
            <a:spLocks noGrp="1"/>
          </p:cNvSpPr>
          <p:nvPr>
            <p:ph type="body" idx="31"/>
          </p:nvPr>
        </p:nvSpPr>
        <p:spPr>
          <a:xfrm>
            <a:off x="9454775" y="1889450"/>
            <a:ext cx="25569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Other Metrics</a:t>
            </a:r>
            <a:endParaRPr sz="1100" b="1">
              <a:latin typeface="Inter"/>
              <a:ea typeface="Inter"/>
              <a:cs typeface="Inter"/>
              <a:sym typeface="Inter"/>
            </a:endParaRPr>
          </a:p>
        </p:txBody>
      </p:sp>
      <p:sp>
        <p:nvSpPr>
          <p:cNvPr id="1239" name="Google Shape;1239;p4"/>
          <p:cNvSpPr>
            <a:spLocks noGrp="1"/>
          </p:cNvSpPr>
          <p:nvPr>
            <p:ph type="body" idx="3"/>
          </p:nvPr>
        </p:nvSpPr>
        <p:spPr>
          <a:xfrm>
            <a:off x="2378185" y="3096906"/>
            <a:ext cx="850789"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en-US" sz="1200" b="1" dirty="0">
                <a:solidFill>
                  <a:schemeClr val="accent4">
                    <a:lumMod val="60000"/>
                    <a:lumOff val="40000"/>
                  </a:schemeClr>
                </a:solidFill>
                <a:latin typeface="Inter"/>
                <a:ea typeface="Inter"/>
                <a:cs typeface="Inter"/>
                <a:sym typeface="Inter"/>
              </a:rPr>
              <a:t>+3,320%</a:t>
            </a:r>
            <a:endParaRPr sz="1200" b="1" dirty="0">
              <a:solidFill>
                <a:schemeClr val="accent4">
                  <a:lumMod val="60000"/>
                  <a:lumOff val="40000"/>
                </a:schemeClr>
              </a:solidFill>
              <a:latin typeface="Inter"/>
              <a:ea typeface="Inter"/>
              <a:cs typeface="Inter"/>
              <a:sym typeface="Inter"/>
            </a:endParaRPr>
          </a:p>
        </p:txBody>
      </p:sp>
      <p:sp>
        <p:nvSpPr>
          <p:cNvPr id="1240" name="Google Shape;1240;p4"/>
          <p:cNvSpPr>
            <a:spLocks noGrp="1"/>
          </p:cNvSpPr>
          <p:nvPr>
            <p:ph type="body" idx="7"/>
          </p:nvPr>
        </p:nvSpPr>
        <p:spPr>
          <a:xfrm>
            <a:off x="2379404" y="2517100"/>
            <a:ext cx="673296"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dirty="0">
                <a:solidFill>
                  <a:schemeClr val="accent4">
                    <a:lumMod val="60000"/>
                    <a:lumOff val="40000"/>
                  </a:schemeClr>
                </a:solidFill>
                <a:latin typeface="Inter"/>
                <a:ea typeface="Inter"/>
                <a:cs typeface="Inter"/>
                <a:sym typeface="Inter"/>
              </a:rPr>
              <a:t>+45.6%</a:t>
            </a:r>
            <a:endParaRPr sz="1200" b="1" dirty="0">
              <a:solidFill>
                <a:schemeClr val="accent4">
                  <a:lumMod val="60000"/>
                  <a:lumOff val="40000"/>
                </a:schemeClr>
              </a:solidFill>
              <a:latin typeface="Inter"/>
              <a:ea typeface="Inter"/>
              <a:cs typeface="Inter"/>
              <a:sym typeface="Inter"/>
            </a:endParaRPr>
          </a:p>
        </p:txBody>
      </p:sp>
      <p:sp>
        <p:nvSpPr>
          <p:cNvPr id="1241" name="Google Shape;1241;p4"/>
          <p:cNvSpPr>
            <a:spLocks noGrp="1"/>
          </p:cNvSpPr>
          <p:nvPr>
            <p:ph type="body" idx="6"/>
          </p:nvPr>
        </p:nvSpPr>
        <p:spPr>
          <a:xfrm>
            <a:off x="2376968" y="3671804"/>
            <a:ext cx="749186"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-36.8%</a:t>
            </a:r>
            <a:endParaRPr sz="1200" dirty="0">
              <a:solidFill>
                <a:schemeClr val="dk1"/>
              </a:solidFill>
              <a:latin typeface="Inter"/>
              <a:ea typeface="Inter"/>
              <a:cs typeface="Inter"/>
              <a:sym typeface="Inter"/>
            </a:endParaRPr>
          </a:p>
        </p:txBody>
      </p:sp>
      <p:sp>
        <p:nvSpPr>
          <p:cNvPr id="1242" name="Google Shape;1242;p4"/>
          <p:cNvSpPr>
            <a:spLocks noGrp="1"/>
          </p:cNvSpPr>
          <p:nvPr>
            <p:ph type="body" idx="7"/>
          </p:nvPr>
        </p:nvSpPr>
        <p:spPr>
          <a:xfrm>
            <a:off x="2375750" y="4251100"/>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-25%</a:t>
            </a:r>
            <a:endParaRPr sz="1200" dirty="0">
              <a:solidFill>
                <a:schemeClr val="dk1"/>
              </a:solidFill>
              <a:latin typeface="Inter"/>
              <a:ea typeface="Inter"/>
              <a:cs typeface="Inter"/>
              <a:sym typeface="Inter"/>
            </a:endParaRPr>
          </a:p>
        </p:txBody>
      </p:sp>
      <p:sp>
        <p:nvSpPr>
          <p:cNvPr id="1243" name="Google Shape;1243;p4"/>
          <p:cNvSpPr>
            <a:spLocks noGrp="1"/>
          </p:cNvSpPr>
          <p:nvPr>
            <p:ph type="body" idx="3"/>
          </p:nvPr>
        </p:nvSpPr>
        <p:spPr>
          <a:xfrm>
            <a:off x="7864742" y="3061956"/>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273</a:t>
            </a:r>
            <a:endParaRPr sz="1200" dirty="0">
              <a:solidFill>
                <a:schemeClr val="dk1"/>
              </a:solidFill>
              <a:latin typeface="Inter"/>
              <a:ea typeface="Inter"/>
              <a:cs typeface="Inter"/>
              <a:sym typeface="Inter"/>
            </a:endParaRPr>
          </a:p>
        </p:txBody>
      </p:sp>
      <p:sp>
        <p:nvSpPr>
          <p:cNvPr id="1244" name="Google Shape;1244;p4"/>
          <p:cNvSpPr>
            <a:spLocks noGrp="1"/>
          </p:cNvSpPr>
          <p:nvPr>
            <p:ph type="body" idx="7"/>
          </p:nvPr>
        </p:nvSpPr>
        <p:spPr>
          <a:xfrm>
            <a:off x="7865675" y="2482150"/>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41</a:t>
            </a:r>
            <a:endParaRPr sz="1200" dirty="0">
              <a:solidFill>
                <a:schemeClr val="dk1"/>
              </a:solidFill>
              <a:latin typeface="Inter"/>
              <a:ea typeface="Inter"/>
              <a:cs typeface="Inter"/>
              <a:sym typeface="Inter"/>
            </a:endParaRPr>
          </a:p>
        </p:txBody>
      </p:sp>
      <p:sp>
        <p:nvSpPr>
          <p:cNvPr id="1245" name="Google Shape;1245;p4"/>
          <p:cNvSpPr>
            <a:spLocks noGrp="1"/>
          </p:cNvSpPr>
          <p:nvPr>
            <p:ph type="body" idx="3"/>
          </p:nvPr>
        </p:nvSpPr>
        <p:spPr>
          <a:xfrm>
            <a:off x="8480826" y="3078578"/>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-32.1%</a:t>
            </a:r>
            <a:endParaRPr sz="1200" dirty="0">
              <a:solidFill>
                <a:schemeClr val="dk1"/>
              </a:solidFill>
              <a:latin typeface="Inter"/>
              <a:ea typeface="Inter"/>
              <a:cs typeface="Inter"/>
              <a:sym typeface="Inter"/>
            </a:endParaRPr>
          </a:p>
        </p:txBody>
      </p:sp>
      <p:sp>
        <p:nvSpPr>
          <p:cNvPr id="1246" name="Google Shape;1246;p4"/>
          <p:cNvSpPr>
            <a:spLocks noGrp="1"/>
          </p:cNvSpPr>
          <p:nvPr>
            <p:ph type="body" idx="7"/>
          </p:nvPr>
        </p:nvSpPr>
        <p:spPr>
          <a:xfrm>
            <a:off x="8481927" y="2498775"/>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-18.0%</a:t>
            </a:r>
            <a:endParaRPr sz="1200" dirty="0">
              <a:solidFill>
                <a:schemeClr val="dk1"/>
              </a:solidFill>
              <a:latin typeface="Inter"/>
              <a:ea typeface="Inter"/>
              <a:cs typeface="Inter"/>
              <a:sym typeface="Inter"/>
            </a:endParaRPr>
          </a:p>
        </p:txBody>
      </p:sp>
      <p:sp>
        <p:nvSpPr>
          <p:cNvPr id="1247" name="Google Shape;1247;p4"/>
          <p:cNvSpPr>
            <a:spLocks noGrp="1"/>
          </p:cNvSpPr>
          <p:nvPr>
            <p:ph type="body" idx="7"/>
          </p:nvPr>
        </p:nvSpPr>
        <p:spPr>
          <a:xfrm>
            <a:off x="10884238" y="2471500"/>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25</a:t>
            </a:r>
            <a:endParaRPr sz="1200" dirty="0">
              <a:solidFill>
                <a:schemeClr val="dk1"/>
              </a:solidFill>
              <a:latin typeface="Inter"/>
              <a:ea typeface="Inter"/>
              <a:cs typeface="Inter"/>
              <a:sym typeface="Inter"/>
            </a:endParaRPr>
          </a:p>
        </p:txBody>
      </p:sp>
      <p:sp>
        <p:nvSpPr>
          <p:cNvPr id="1248" name="Google Shape;1248;p4"/>
          <p:cNvSpPr>
            <a:spLocks noGrp="1"/>
          </p:cNvSpPr>
          <p:nvPr>
            <p:ph type="body" idx="7"/>
          </p:nvPr>
        </p:nvSpPr>
        <p:spPr>
          <a:xfrm>
            <a:off x="11424125" y="2488125"/>
            <a:ext cx="627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-3.8%</a:t>
            </a:r>
            <a:endParaRPr sz="1200" dirty="0">
              <a:solidFill>
                <a:schemeClr val="dk1"/>
              </a:solidFill>
              <a:latin typeface="Inter"/>
              <a:ea typeface="Inter"/>
              <a:cs typeface="Inter"/>
              <a:sym typeface="Inter"/>
            </a:endParaRPr>
          </a:p>
        </p:txBody>
      </p:sp>
      <p:sp>
        <p:nvSpPr>
          <p:cNvPr id="1249" name="Google Shape;1249;p4"/>
          <p:cNvSpPr>
            <a:spLocks noGrp="1"/>
          </p:cNvSpPr>
          <p:nvPr>
            <p:ph type="body" idx="3"/>
          </p:nvPr>
        </p:nvSpPr>
        <p:spPr>
          <a:xfrm>
            <a:off x="5608150" y="3096900"/>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-18.2%</a:t>
            </a:r>
            <a:endParaRPr sz="1200" dirty="0">
              <a:solidFill>
                <a:schemeClr val="dk1"/>
              </a:solidFill>
              <a:latin typeface="Inter"/>
              <a:ea typeface="Inter"/>
              <a:cs typeface="Inter"/>
              <a:sym typeface="Inter"/>
            </a:endParaRPr>
          </a:p>
        </p:txBody>
      </p:sp>
      <p:sp>
        <p:nvSpPr>
          <p:cNvPr id="1250" name="Google Shape;1250;p4"/>
          <p:cNvSpPr>
            <a:spLocks noGrp="1"/>
          </p:cNvSpPr>
          <p:nvPr>
            <p:ph type="body" idx="7"/>
          </p:nvPr>
        </p:nvSpPr>
        <p:spPr>
          <a:xfrm>
            <a:off x="5609537" y="2517100"/>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-12.1%</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
          <p:cNvSpPr txBox="1">
            <a:spLocks noGrp="1"/>
          </p:cNvSpPr>
          <p:nvPr>
            <p:ph type="title"/>
          </p:nvPr>
        </p:nvSpPr>
        <p:spPr>
          <a:xfrm>
            <a:off x="281017" y="646775"/>
            <a:ext cx="30981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Key metrics overview</a:t>
            </a:r>
            <a:endParaRPr/>
          </a:p>
        </p:txBody>
      </p:sp>
      <p:sp>
        <p:nvSpPr>
          <p:cNvPr id="1257" name="Google Shape;1257;p5"/>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grpSp>
        <p:nvGrpSpPr>
          <p:cNvPr id="1266" name="Google Shape;1266;p5"/>
          <p:cNvGrpSpPr/>
          <p:nvPr/>
        </p:nvGrpSpPr>
        <p:grpSpPr>
          <a:xfrm>
            <a:off x="365370" y="1020108"/>
            <a:ext cx="330226" cy="274936"/>
            <a:chOff x="5516145" y="1880536"/>
            <a:chExt cx="579854" cy="482767"/>
          </a:xfrm>
        </p:grpSpPr>
        <p:sp>
          <p:nvSpPr>
            <p:cNvPr id="1267" name="Google Shape;1267;p5"/>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268" name="Google Shape;1268;p5"/>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269" name="Google Shape;1269;p5"/>
          <p:cNvSpPr txBox="1"/>
          <p:nvPr/>
        </p:nvSpPr>
        <p:spPr>
          <a:xfrm>
            <a:off x="774418" y="1149674"/>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General monthly key metrics</a:t>
            </a:r>
            <a:endParaRPr sz="1200" b="0" i="1" u="none" strike="noStrike" cap="none">
              <a:solidFill>
                <a:srgbClr val="000000"/>
              </a:solidFill>
              <a:latin typeface="Didact Gothic"/>
              <a:ea typeface="Didact Gothic"/>
              <a:cs typeface="Didact Gothic"/>
              <a:sym typeface="Didact Gothic"/>
            </a:endParaRPr>
          </a:p>
        </p:txBody>
      </p:sp>
      <p:sp>
        <p:nvSpPr>
          <p:cNvPr id="1270" name="Google Shape;1270;p5"/>
          <p:cNvSpPr txBox="1"/>
          <p:nvPr/>
        </p:nvSpPr>
        <p:spPr>
          <a:xfrm>
            <a:off x="189825" y="1329795"/>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271" name="Google Shape;1271;p5"/>
          <p:cNvSpPr txBox="1"/>
          <p:nvPr/>
        </p:nvSpPr>
        <p:spPr>
          <a:xfrm>
            <a:off x="189824" y="1504308"/>
            <a:ext cx="4409471" cy="4431952"/>
          </a:xfrm>
          <a:prstGeom prst="rect">
            <a:avLst/>
          </a:prstGeom>
          <a:noFill/>
          <a:ln>
            <a:noFill/>
          </a:ln>
        </p:spPr>
        <p:txBody>
          <a:bodyPr spcFirstLastPara="1" wrap="square" lIns="91425" tIns="91425" rIns="91425" bIns="91425" anchor="t" anchorCtr="0">
            <a:spAutoFit/>
          </a:bodyPr>
          <a:lstStyle/>
          <a:p>
            <a:r>
              <a:rPr lang="en-US" sz="1200" dirty="0">
                <a:latin typeface="Didact Gothic" panose="020B0604020202020204" charset="0"/>
                <a:ea typeface="Inter" panose="020B0604020202020204" charset="0"/>
              </a:rPr>
              <a:t>March was a record-breaking month with faster resolutions, higher satisfaction, and increased efficiency.</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243 tickets handled </a:t>
            </a:r>
            <a:r>
              <a:rPr lang="en-US" sz="1200" dirty="0">
                <a:latin typeface="Didact Gothic" panose="020B0604020202020204" charset="0"/>
                <a:ea typeface="Inter" panose="020B0604020202020204" charset="0"/>
              </a:rPr>
              <a:t>– a </a:t>
            </a:r>
            <a:r>
              <a:rPr lang="en-US" sz="1200" b="1" dirty="0">
                <a:latin typeface="Didact Gothic" panose="020B0604020202020204" charset="0"/>
                <a:ea typeface="Inter" panose="020B0604020202020204" charset="0"/>
              </a:rPr>
              <a:t>+17.9% increase from February, </a:t>
            </a:r>
            <a:r>
              <a:rPr lang="en-US" sz="1200" dirty="0">
                <a:latin typeface="Didact Gothic" panose="020B0604020202020204" charset="0"/>
                <a:ea typeface="Inter" panose="020B0604020202020204" charset="0"/>
              </a:rPr>
              <a:t>showing steady growth and engagement.</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13 min first response time </a:t>
            </a:r>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38% faster than February, </a:t>
            </a:r>
            <a:r>
              <a:rPr lang="en-US" sz="1200" dirty="0">
                <a:latin typeface="Didact Gothic" panose="020B0604020202020204" charset="0"/>
                <a:ea typeface="Inter" panose="020B0604020202020204" charset="0"/>
              </a:rPr>
              <a:t>ensuring even quicker visibility and triage.</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3.5 </a:t>
            </a:r>
            <a:r>
              <a:rPr lang="en-US" sz="1200" b="1" dirty="0" err="1">
                <a:latin typeface="Didact Gothic" panose="020B0604020202020204" charset="0"/>
                <a:ea typeface="Inter" panose="020B0604020202020204" charset="0"/>
              </a:rPr>
              <a:t>hrs</a:t>
            </a:r>
            <a:r>
              <a:rPr lang="en-US" sz="1200" b="1" dirty="0">
                <a:latin typeface="Didact Gothic" panose="020B0604020202020204" charset="0"/>
                <a:ea typeface="Inter" panose="020B0604020202020204" charset="0"/>
              </a:rPr>
              <a:t> average resolution time – a 47.8% improvement</a:t>
            </a:r>
            <a:r>
              <a:rPr lang="en-US" sz="1200" dirty="0">
                <a:latin typeface="Didact Gothic" panose="020B0604020202020204" charset="0"/>
                <a:ea typeface="Inter" panose="020B0604020202020204" charset="0"/>
              </a:rPr>
              <a:t>, far exceeding the 24-hour standard.</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100% CSAT </a:t>
            </a:r>
            <a:r>
              <a:rPr lang="en-US" sz="1200" dirty="0">
                <a:latin typeface="Didact Gothic" panose="020B0604020202020204" charset="0"/>
                <a:ea typeface="Inter" panose="020B0604020202020204" charset="0"/>
              </a:rPr>
              <a:t>– perfect satisfaction maintained despite rising ticket volume.</a:t>
            </a:r>
          </a:p>
          <a:p>
            <a:endParaRPr lang="en-US" sz="1200" dirty="0">
              <a:latin typeface="Didact Gothic" panose="020B0604020202020204" charset="0"/>
              <a:ea typeface="Inter" panose="020B0604020202020204" charset="0"/>
            </a:endParaRPr>
          </a:p>
          <a:p>
            <a:r>
              <a:rPr lang="en-US" sz="1200" b="1" dirty="0">
                <a:latin typeface="Didact Gothic" panose="020B0604020202020204" charset="0"/>
                <a:ea typeface="Inter" panose="020B0604020202020204" charset="0"/>
              </a:rPr>
              <a:t>📈 92.2% of tickets resolved – up +17.9%, highlighting improved </a:t>
            </a:r>
            <a:r>
              <a:rPr lang="en-US" sz="1200" dirty="0">
                <a:latin typeface="Didact Gothic" panose="020B0604020202020204" charset="0"/>
                <a:ea typeface="Inter" panose="020B0604020202020204" charset="0"/>
              </a:rPr>
              <a:t>ticket handling and closure.</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Key Wins: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Accelerated time-to-resolution through optimized workflows</a:t>
            </a:r>
          </a:p>
          <a:p>
            <a:r>
              <a:rPr lang="en-US" sz="1200" dirty="0">
                <a:latin typeface="Didact Gothic" panose="020B0604020202020204" charset="0"/>
                <a:ea typeface="Inter" panose="020B0604020202020204" charset="0"/>
              </a:rPr>
              <a:t>✔️ Early steps toward the April launch of the 3-strike rule</a:t>
            </a:r>
          </a:p>
          <a:p>
            <a:r>
              <a:rPr lang="en-US" sz="1200" dirty="0">
                <a:latin typeface="Didact Gothic" panose="020B0604020202020204" charset="0"/>
                <a:ea typeface="Inter" panose="020B0604020202020204" charset="0"/>
              </a:rPr>
              <a:t>✔️ Continuous improvement in automation and response speed</a:t>
            </a:r>
            <a:endParaRPr lang="en-US" sz="1050" dirty="0">
              <a:latin typeface="Didact Gothic" panose="020B0604020202020204" charset="0"/>
              <a:ea typeface="Inter" panose="020B0604020202020204" charset="0"/>
            </a:endParaRPr>
          </a:p>
        </p:txBody>
      </p:sp>
      <p:sp>
        <p:nvSpPr>
          <p:cNvPr id="1272" name="Google Shape;1272;p5"/>
          <p:cNvSpPr txBox="1"/>
          <p:nvPr/>
        </p:nvSpPr>
        <p:spPr>
          <a:xfrm>
            <a:off x="6850629" y="4254470"/>
            <a:ext cx="2268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dirty="0">
                <a:solidFill>
                  <a:schemeClr val="dk1"/>
                </a:solidFill>
                <a:latin typeface="Inter"/>
                <a:ea typeface="Inter"/>
                <a:cs typeface="Inter"/>
                <a:sym typeface="Inter"/>
              </a:rPr>
              <a:t>*Times are in business hours.</a:t>
            </a:r>
            <a:endParaRPr sz="1100" b="0" i="1" u="none" strike="noStrike" cap="none" dirty="0">
              <a:solidFill>
                <a:schemeClr val="dk1"/>
              </a:solidFill>
              <a:latin typeface="Inter"/>
              <a:ea typeface="Inter"/>
              <a:cs typeface="Inter"/>
              <a:sym typeface="Inter"/>
            </a:endParaRPr>
          </a:p>
        </p:txBody>
      </p:sp>
      <p:sp>
        <p:nvSpPr>
          <p:cNvPr id="1288" name="Google Shape;1288;p5"/>
          <p:cNvSpPr>
            <a:spLocks noGrp="1"/>
          </p:cNvSpPr>
          <p:nvPr>
            <p:ph type="body" idx="3"/>
          </p:nvPr>
        </p:nvSpPr>
        <p:spPr>
          <a:xfrm>
            <a:off x="4974176" y="2310910"/>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289" name="Google Shape;1289;p5"/>
          <p:cNvSpPr>
            <a:spLocks noGrp="1"/>
          </p:cNvSpPr>
          <p:nvPr>
            <p:ph type="body" idx="21"/>
          </p:nvPr>
        </p:nvSpPr>
        <p:spPr>
          <a:xfrm>
            <a:off x="10179501" y="231091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C53929"/>
                </a:solidFill>
              </a:rPr>
              <a:t>+17.96%</a:t>
            </a:r>
          </a:p>
        </p:txBody>
      </p:sp>
      <p:sp>
        <p:nvSpPr>
          <p:cNvPr id="1290" name="Google Shape;1290;p5"/>
          <p:cNvSpPr>
            <a:spLocks noGrp="1"/>
          </p:cNvSpPr>
          <p:nvPr>
            <p:ph type="body" idx="32"/>
          </p:nvPr>
        </p:nvSpPr>
        <p:spPr>
          <a:xfrm>
            <a:off x="6892913"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en-US" sz="1200" dirty="0">
                <a:latin typeface="Inter"/>
                <a:ea typeface="Inter"/>
                <a:cs typeface="Inter"/>
                <a:sym typeface="Inter"/>
              </a:rPr>
              <a:t>February</a:t>
            </a:r>
          </a:p>
        </p:txBody>
      </p:sp>
      <p:sp>
        <p:nvSpPr>
          <p:cNvPr id="1291" name="Google Shape;1291;p5"/>
          <p:cNvSpPr>
            <a:spLocks noGrp="1"/>
          </p:cNvSpPr>
          <p:nvPr>
            <p:ph type="body" idx="33"/>
          </p:nvPr>
        </p:nvSpPr>
        <p:spPr>
          <a:xfrm>
            <a:off x="10181196"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292" name="Google Shape;1292;p5"/>
          <p:cNvSpPr>
            <a:spLocks noGrp="1"/>
          </p:cNvSpPr>
          <p:nvPr>
            <p:ph type="body" idx="6"/>
          </p:nvPr>
        </p:nvSpPr>
        <p:spPr>
          <a:xfrm>
            <a:off x="4966115" y="3063245"/>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293" name="Google Shape;1293;p5"/>
          <p:cNvSpPr>
            <a:spLocks noGrp="1"/>
          </p:cNvSpPr>
          <p:nvPr>
            <p:ph type="body" idx="7"/>
          </p:nvPr>
        </p:nvSpPr>
        <p:spPr>
          <a:xfrm>
            <a:off x="4966115" y="3441920"/>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dirty="0">
                <a:latin typeface="Inter"/>
                <a:ea typeface="Inter"/>
                <a:cs typeface="Inter"/>
                <a:sym typeface="Inter"/>
              </a:rPr>
              <a:t>Average Full Resolution Time (Bus. hrs.)</a:t>
            </a:r>
            <a:endParaRPr sz="1200" dirty="0">
              <a:latin typeface="Inter"/>
              <a:ea typeface="Inter"/>
              <a:cs typeface="Inter"/>
              <a:sym typeface="Inter"/>
            </a:endParaRPr>
          </a:p>
        </p:txBody>
      </p:sp>
      <p:sp>
        <p:nvSpPr>
          <p:cNvPr id="1294" name="Google Shape;1294;p5"/>
          <p:cNvSpPr>
            <a:spLocks noGrp="1"/>
          </p:cNvSpPr>
          <p:nvPr>
            <p:ph type="body" idx="24"/>
          </p:nvPr>
        </p:nvSpPr>
        <p:spPr>
          <a:xfrm>
            <a:off x="10172261"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00B050"/>
                </a:solidFill>
              </a:rPr>
              <a:t>-38.10%</a:t>
            </a:r>
            <a:endParaRPr sz="1200" dirty="0">
              <a:solidFill>
                <a:srgbClr val="00B050"/>
              </a:solidFill>
            </a:endParaRPr>
          </a:p>
        </p:txBody>
      </p:sp>
      <p:sp>
        <p:nvSpPr>
          <p:cNvPr id="1295" name="Google Shape;1295;p5"/>
          <p:cNvSpPr>
            <a:spLocks noGrp="1"/>
          </p:cNvSpPr>
          <p:nvPr>
            <p:ph type="body" idx="25"/>
          </p:nvPr>
        </p:nvSpPr>
        <p:spPr>
          <a:xfrm>
            <a:off x="10172261"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solidFill>
                  <a:srgbClr val="00B050"/>
                </a:solidFill>
              </a:rPr>
              <a:t>-47.76%</a:t>
            </a:r>
            <a:endParaRPr sz="1200" dirty="0">
              <a:solidFill>
                <a:schemeClr val="accent4"/>
              </a:solidFill>
            </a:endParaRPr>
          </a:p>
        </p:txBody>
      </p:sp>
      <p:sp>
        <p:nvSpPr>
          <p:cNvPr id="1296" name="Google Shape;1296;p5"/>
          <p:cNvSpPr>
            <a:spLocks noGrp="1"/>
          </p:cNvSpPr>
          <p:nvPr>
            <p:ph type="body" idx="4"/>
          </p:nvPr>
        </p:nvSpPr>
        <p:spPr>
          <a:xfrm>
            <a:off x="4974176" y="2684923"/>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Solved/Received</a:t>
            </a:r>
            <a:endParaRPr sz="1200">
              <a:latin typeface="Inter"/>
              <a:ea typeface="Inter"/>
              <a:cs typeface="Inter"/>
              <a:sym typeface="Inter"/>
            </a:endParaRPr>
          </a:p>
        </p:txBody>
      </p:sp>
      <p:sp>
        <p:nvSpPr>
          <p:cNvPr id="1297" name="Google Shape;1297;p5"/>
          <p:cNvSpPr>
            <a:spLocks noGrp="1"/>
          </p:cNvSpPr>
          <p:nvPr>
            <p:ph type="body" idx="22"/>
          </p:nvPr>
        </p:nvSpPr>
        <p:spPr>
          <a:xfrm>
            <a:off x="10180322"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00B05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+17.94%</a:t>
            </a:r>
            <a:endParaRPr lang="fr" sz="1200" dirty="0">
              <a:solidFill>
                <a:srgbClr val="00B050"/>
              </a:solidFill>
            </a:endParaRPr>
          </a:p>
        </p:txBody>
      </p:sp>
      <p:sp>
        <p:nvSpPr>
          <p:cNvPr id="1298" name="Google Shape;1298;p5"/>
          <p:cNvSpPr>
            <a:spLocks noGrp="1"/>
          </p:cNvSpPr>
          <p:nvPr>
            <p:ph type="body" idx="8"/>
          </p:nvPr>
        </p:nvSpPr>
        <p:spPr>
          <a:xfrm>
            <a:off x="6896132" y="231091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206</a:t>
            </a:r>
          </a:p>
        </p:txBody>
      </p:sp>
      <p:sp>
        <p:nvSpPr>
          <p:cNvPr id="1299" name="Google Shape;1299;p5"/>
          <p:cNvSpPr>
            <a:spLocks noGrp="1"/>
          </p:cNvSpPr>
          <p:nvPr>
            <p:ph type="body" idx="31"/>
          </p:nvPr>
        </p:nvSpPr>
        <p:spPr>
          <a:xfrm>
            <a:off x="8541875"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March</a:t>
            </a:r>
            <a:endParaRPr sz="1200" dirty="0">
              <a:latin typeface="Inter"/>
              <a:ea typeface="Inter"/>
              <a:cs typeface="Inter"/>
              <a:sym typeface="Inter"/>
            </a:endParaRPr>
          </a:p>
        </p:txBody>
      </p:sp>
      <p:sp>
        <p:nvSpPr>
          <p:cNvPr id="1300" name="Google Shape;1300;p5"/>
          <p:cNvSpPr>
            <a:spLocks noGrp="1"/>
          </p:cNvSpPr>
          <p:nvPr>
            <p:ph type="body" idx="14"/>
          </p:nvPr>
        </p:nvSpPr>
        <p:spPr>
          <a:xfrm>
            <a:off x="6888892"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21 min</a:t>
            </a:r>
          </a:p>
        </p:txBody>
      </p:sp>
      <p:sp>
        <p:nvSpPr>
          <p:cNvPr id="1301" name="Google Shape;1301;p5"/>
          <p:cNvSpPr>
            <a:spLocks noGrp="1"/>
          </p:cNvSpPr>
          <p:nvPr>
            <p:ph type="body" idx="15"/>
          </p:nvPr>
        </p:nvSpPr>
        <p:spPr>
          <a:xfrm>
            <a:off x="6888892"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6.7 </a:t>
            </a:r>
            <a:r>
              <a:rPr lang="en-US" sz="1200" dirty="0" err="1"/>
              <a:t>hrs</a:t>
            </a:r>
            <a:endParaRPr lang="en-US" sz="1200" dirty="0"/>
          </a:p>
        </p:txBody>
      </p:sp>
      <p:sp>
        <p:nvSpPr>
          <p:cNvPr id="1302" name="Google Shape;1302;p5"/>
          <p:cNvSpPr>
            <a:spLocks noGrp="1"/>
          </p:cNvSpPr>
          <p:nvPr>
            <p:ph type="body" idx="9"/>
          </p:nvPr>
        </p:nvSpPr>
        <p:spPr>
          <a:xfrm>
            <a:off x="6896952"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78.16%</a:t>
            </a:r>
          </a:p>
        </p:txBody>
      </p:sp>
      <p:sp>
        <p:nvSpPr>
          <p:cNvPr id="1303" name="Google Shape;1303;p5"/>
          <p:cNvSpPr>
            <a:spLocks noGrp="1"/>
          </p:cNvSpPr>
          <p:nvPr>
            <p:ph type="body" idx="7"/>
          </p:nvPr>
        </p:nvSpPr>
        <p:spPr>
          <a:xfrm>
            <a:off x="4966115" y="3805142"/>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Satisfied CSAT</a:t>
            </a:r>
            <a:endParaRPr sz="1200">
              <a:latin typeface="Inter"/>
              <a:ea typeface="Inter"/>
              <a:cs typeface="Inter"/>
              <a:sym typeface="Inter"/>
            </a:endParaRPr>
          </a:p>
        </p:txBody>
      </p:sp>
      <p:sp>
        <p:nvSpPr>
          <p:cNvPr id="1304" name="Google Shape;1304;p5"/>
          <p:cNvSpPr>
            <a:spLocks noGrp="1"/>
          </p:cNvSpPr>
          <p:nvPr>
            <p:ph type="body" idx="25"/>
          </p:nvPr>
        </p:nvSpPr>
        <p:spPr>
          <a:xfrm>
            <a:off x="10180322"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solidFill>
                  <a:srgbClr val="00B050"/>
                </a:solidFill>
              </a:rPr>
              <a:t>+3.84%</a:t>
            </a:r>
            <a:endParaRPr sz="1200" dirty="0">
              <a:solidFill>
                <a:srgbClr val="00B050"/>
              </a:solidFill>
            </a:endParaRPr>
          </a:p>
        </p:txBody>
      </p:sp>
      <p:sp>
        <p:nvSpPr>
          <p:cNvPr id="1305" name="Google Shape;1305;p5"/>
          <p:cNvSpPr>
            <a:spLocks noGrp="1"/>
          </p:cNvSpPr>
          <p:nvPr>
            <p:ph type="body" idx="15"/>
          </p:nvPr>
        </p:nvSpPr>
        <p:spPr>
          <a:xfrm>
            <a:off x="6896952"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96.3%</a:t>
            </a:r>
          </a:p>
        </p:txBody>
      </p:sp>
      <p:sp>
        <p:nvSpPr>
          <p:cNvPr id="1306" name="Google Shape;1306;p5"/>
          <p:cNvSpPr>
            <a:spLocks noGrp="1"/>
          </p:cNvSpPr>
          <p:nvPr>
            <p:ph type="body" idx="8"/>
          </p:nvPr>
        </p:nvSpPr>
        <p:spPr>
          <a:xfrm>
            <a:off x="8537816" y="2306234"/>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243</a:t>
            </a:r>
            <a:endParaRPr sz="1200" dirty="0"/>
          </a:p>
        </p:txBody>
      </p:sp>
      <p:sp>
        <p:nvSpPr>
          <p:cNvPr id="1307" name="Google Shape;1307;p5"/>
          <p:cNvSpPr>
            <a:spLocks noGrp="1"/>
          </p:cNvSpPr>
          <p:nvPr>
            <p:ph type="body" idx="14"/>
          </p:nvPr>
        </p:nvSpPr>
        <p:spPr>
          <a:xfrm>
            <a:off x="8537838"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b="1" dirty="0"/>
              <a:t>13 min</a:t>
            </a:r>
            <a:endParaRPr sz="1200" b="1" dirty="0"/>
          </a:p>
        </p:txBody>
      </p:sp>
      <p:sp>
        <p:nvSpPr>
          <p:cNvPr id="1308" name="Google Shape;1308;p5"/>
          <p:cNvSpPr>
            <a:spLocks noGrp="1"/>
          </p:cNvSpPr>
          <p:nvPr>
            <p:ph type="body" idx="15"/>
          </p:nvPr>
        </p:nvSpPr>
        <p:spPr>
          <a:xfrm>
            <a:off x="8537838"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3.5 </a:t>
            </a:r>
            <a:r>
              <a:rPr lang="en-US" sz="1200" dirty="0" err="1"/>
              <a:t>hrs</a:t>
            </a:r>
            <a:endParaRPr lang="en-US" sz="1200" dirty="0"/>
          </a:p>
        </p:txBody>
      </p:sp>
      <p:sp>
        <p:nvSpPr>
          <p:cNvPr id="1309" name="Google Shape;1309;p5"/>
          <p:cNvSpPr>
            <a:spLocks noGrp="1"/>
          </p:cNvSpPr>
          <p:nvPr>
            <p:ph type="body" idx="9"/>
          </p:nvPr>
        </p:nvSpPr>
        <p:spPr>
          <a:xfrm>
            <a:off x="8545899"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92.18%</a:t>
            </a:r>
          </a:p>
        </p:txBody>
      </p:sp>
      <p:sp>
        <p:nvSpPr>
          <p:cNvPr id="1310" name="Google Shape;1310;p5"/>
          <p:cNvSpPr>
            <a:spLocks noGrp="1"/>
          </p:cNvSpPr>
          <p:nvPr>
            <p:ph type="body" idx="15"/>
          </p:nvPr>
        </p:nvSpPr>
        <p:spPr>
          <a:xfrm>
            <a:off x="8545899"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100%</a:t>
            </a:r>
            <a:endParaRPr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6"/>
          <p:cNvSpPr txBox="1">
            <a:spLocks noGrp="1"/>
          </p:cNvSpPr>
          <p:nvPr>
            <p:ph type="title"/>
          </p:nvPr>
        </p:nvSpPr>
        <p:spPr>
          <a:xfrm>
            <a:off x="281025" y="646775"/>
            <a:ext cx="7109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Monthly Ticket Counts &amp; Average Resolution Times</a:t>
            </a:r>
            <a:endParaRPr/>
          </a:p>
        </p:txBody>
      </p:sp>
      <p:sp>
        <p:nvSpPr>
          <p:cNvPr id="1317" name="Google Shape;1317;p6"/>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sp>
        <p:nvSpPr>
          <p:cNvPr id="1318" name="Google Shape;1318;p6"/>
          <p:cNvSpPr>
            <a:spLocks noGrp="1"/>
          </p:cNvSpPr>
          <p:nvPr>
            <p:ph type="body" idx="31"/>
          </p:nvPr>
        </p:nvSpPr>
        <p:spPr>
          <a:xfrm>
            <a:off x="416563" y="1875064"/>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a:latin typeface="Inter"/>
                <a:ea typeface="Inter"/>
                <a:cs typeface="Inter"/>
                <a:sym typeface="Inter"/>
              </a:rPr>
              <a:t>2024/25</a:t>
            </a:r>
            <a:endParaRPr sz="1200" b="1">
              <a:latin typeface="Inter"/>
              <a:ea typeface="Inter"/>
              <a:cs typeface="Inter"/>
              <a:sym typeface="Inter"/>
            </a:endParaRPr>
          </a:p>
        </p:txBody>
      </p:sp>
      <p:sp>
        <p:nvSpPr>
          <p:cNvPr id="1319" name="Google Shape;1319;p6"/>
          <p:cNvSpPr>
            <a:spLocks noGrp="1"/>
          </p:cNvSpPr>
          <p:nvPr>
            <p:ph type="body" idx="32"/>
          </p:nvPr>
        </p:nvSpPr>
        <p:spPr>
          <a:xfrm>
            <a:off x="2373936" y="1875064"/>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a:latin typeface="Inter"/>
                <a:ea typeface="Inter"/>
                <a:cs typeface="Inter"/>
                <a:sym typeface="Inter"/>
              </a:rPr>
              <a:t>Tickets Received</a:t>
            </a:r>
            <a:endParaRPr sz="1200" b="1">
              <a:latin typeface="Inter"/>
              <a:ea typeface="Inter"/>
              <a:cs typeface="Inter"/>
              <a:sym typeface="Inter"/>
            </a:endParaRPr>
          </a:p>
        </p:txBody>
      </p:sp>
      <p:sp>
        <p:nvSpPr>
          <p:cNvPr id="1320" name="Google Shape;1320;p6"/>
          <p:cNvSpPr>
            <a:spLocks noGrp="1"/>
          </p:cNvSpPr>
          <p:nvPr>
            <p:ph type="body" idx="15"/>
          </p:nvPr>
        </p:nvSpPr>
        <p:spPr>
          <a:xfrm>
            <a:off x="407975" y="2586574"/>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December</a:t>
            </a:r>
            <a:endParaRPr lang="en-US" sz="1200" dirty="0"/>
          </a:p>
        </p:txBody>
      </p:sp>
      <p:sp>
        <p:nvSpPr>
          <p:cNvPr id="1321" name="Google Shape;1321;p6"/>
          <p:cNvSpPr>
            <a:spLocks noGrp="1"/>
          </p:cNvSpPr>
          <p:nvPr>
            <p:ph type="body" idx="20"/>
          </p:nvPr>
        </p:nvSpPr>
        <p:spPr>
          <a:xfrm>
            <a:off x="2368196" y="2586574"/>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fr" sz="1200" dirty="0"/>
              <a:t>67</a:t>
            </a:r>
          </a:p>
          <a:p>
            <a:pPr marL="0" lvl="0" indent="0" algn="ctr" rtl="0">
              <a:lnSpc>
                <a:spcPct val="100000"/>
              </a:lnSpc>
              <a:spcBef>
                <a:spcPts val="0"/>
              </a:spcBef>
              <a:spcAft>
                <a:spcPts val="0"/>
              </a:spcAft>
              <a:buSzPts val="1100"/>
              <a:buNone/>
            </a:pPr>
            <a:endParaRPr dirty="0"/>
          </a:p>
        </p:txBody>
      </p:sp>
      <p:grpSp>
        <p:nvGrpSpPr>
          <p:cNvPr id="1322" name="Google Shape;1322;p6"/>
          <p:cNvGrpSpPr/>
          <p:nvPr/>
        </p:nvGrpSpPr>
        <p:grpSpPr>
          <a:xfrm>
            <a:off x="365370" y="1020108"/>
            <a:ext cx="330226" cy="274936"/>
            <a:chOff x="5516145" y="1880536"/>
            <a:chExt cx="579854" cy="482767"/>
          </a:xfrm>
        </p:grpSpPr>
        <p:sp>
          <p:nvSpPr>
            <p:cNvPr id="1323" name="Google Shape;1323;p6"/>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24" name="Google Shape;1324;p6"/>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25" name="Google Shape;1325;p6"/>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fr" sz="1200" b="0" i="0" u="none" strike="noStrike" cap="none">
                <a:solidFill>
                  <a:srgbClr val="000000"/>
                </a:solidFill>
                <a:latin typeface="Didact Gothic"/>
                <a:ea typeface="Didact Gothic"/>
                <a:cs typeface="Didact Gothic"/>
                <a:sym typeface="Didact Gothic"/>
              </a:rPr>
              <a:t>Compared with previous 3 months</a:t>
            </a:r>
            <a:endParaRPr sz="1200" b="0" i="0" u="none" strike="noStrike" cap="none">
              <a:solidFill>
                <a:srgbClr val="000000"/>
              </a:solidFill>
              <a:latin typeface="Didact Gothic"/>
              <a:ea typeface="Didact Gothic"/>
              <a:cs typeface="Didact Gothic"/>
              <a:sym typeface="Didact Gothic"/>
            </a:endParaRPr>
          </a:p>
        </p:txBody>
      </p:sp>
      <p:sp>
        <p:nvSpPr>
          <p:cNvPr id="1326" name="Google Shape;1326;p6"/>
          <p:cNvSpPr txBox="1"/>
          <p:nvPr/>
        </p:nvSpPr>
        <p:spPr>
          <a:xfrm>
            <a:off x="2704425" y="1343170"/>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327" name="Google Shape;1327;p6"/>
          <p:cNvSpPr txBox="1"/>
          <p:nvPr/>
        </p:nvSpPr>
        <p:spPr>
          <a:xfrm>
            <a:off x="417558" y="5000867"/>
            <a:ext cx="3134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a:solidFill>
                  <a:schemeClr val="dk1"/>
                </a:solidFill>
                <a:latin typeface="Inter"/>
                <a:ea typeface="Inter"/>
                <a:cs typeface="Inter"/>
                <a:sym typeface="Inter"/>
              </a:rPr>
              <a:t>*Times are in business hours.</a:t>
            </a:r>
            <a:endParaRPr sz="1100" b="0" i="1" u="none" strike="noStrike" cap="none">
              <a:solidFill>
                <a:schemeClr val="dk1"/>
              </a:solidFill>
              <a:latin typeface="Inter"/>
              <a:ea typeface="Inter"/>
              <a:cs typeface="Inter"/>
              <a:sym typeface="Inter"/>
            </a:endParaRPr>
          </a:p>
        </p:txBody>
      </p:sp>
      <p:sp>
        <p:nvSpPr>
          <p:cNvPr id="1328" name="Google Shape;1328;p6"/>
          <p:cNvSpPr>
            <a:spLocks noGrp="1"/>
          </p:cNvSpPr>
          <p:nvPr>
            <p:ph type="body" idx="32"/>
          </p:nvPr>
        </p:nvSpPr>
        <p:spPr>
          <a:xfrm>
            <a:off x="4343708" y="1869225"/>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a:latin typeface="Inter"/>
                <a:ea typeface="Inter"/>
                <a:cs typeface="Inter"/>
                <a:sym typeface="Inter"/>
              </a:rPr>
              <a:t>Avg. Full Resolution Time</a:t>
            </a:r>
            <a:endParaRPr sz="1200" b="1">
              <a:latin typeface="Inter"/>
              <a:ea typeface="Inter"/>
              <a:cs typeface="Inter"/>
              <a:sym typeface="Inter"/>
            </a:endParaRPr>
          </a:p>
        </p:txBody>
      </p:sp>
      <p:sp>
        <p:nvSpPr>
          <p:cNvPr id="1329" name="Google Shape;1329;p6"/>
          <p:cNvSpPr>
            <a:spLocks noGrp="1"/>
          </p:cNvSpPr>
          <p:nvPr>
            <p:ph type="body" idx="20"/>
          </p:nvPr>
        </p:nvSpPr>
        <p:spPr>
          <a:xfrm>
            <a:off x="4337967" y="2580736"/>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8.8 </a:t>
            </a:r>
            <a:r>
              <a:rPr lang="en-US" sz="1200" dirty="0" err="1"/>
              <a:t>hrs</a:t>
            </a:r>
            <a:endParaRPr lang="en-US" sz="1200" dirty="0"/>
          </a:p>
        </p:txBody>
      </p:sp>
      <p:sp>
        <p:nvSpPr>
          <p:cNvPr id="1330" name="Google Shape;1330;p6"/>
          <p:cNvSpPr txBox="1"/>
          <p:nvPr/>
        </p:nvSpPr>
        <p:spPr>
          <a:xfrm>
            <a:off x="388359" y="5177867"/>
            <a:ext cx="5688819" cy="1800463"/>
          </a:xfrm>
          <a:prstGeom prst="rect">
            <a:avLst/>
          </a:prstGeom>
          <a:noFill/>
          <a:ln>
            <a:noFill/>
          </a:ln>
        </p:spPr>
        <p:txBody>
          <a:bodyPr spcFirstLastPara="1" wrap="square" lIns="91425" tIns="91425" rIns="91425" bIns="91425" anchor="t" anchorCtr="0">
            <a:spAutoFit/>
          </a:bodyPr>
          <a:lstStyle/>
          <a:p>
            <a:r>
              <a:rPr lang="en-US" b="1" dirty="0">
                <a:latin typeface="Didact Gothic" panose="020B0604020202020204" charset="0"/>
                <a:ea typeface="Inter" panose="020B0604020202020204" charset="0"/>
              </a:rPr>
              <a:t>March Summary</a:t>
            </a:r>
            <a:br>
              <a:rPr lang="en-US" b="1" dirty="0">
                <a:latin typeface="Didact Gothic" panose="020B0604020202020204" charset="0"/>
                <a:ea typeface="Inter" panose="020B0604020202020204" charset="0"/>
              </a:rPr>
            </a:br>
            <a:endParaRPr lang="en-US" b="1"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a:t>
            </a:r>
            <a:r>
              <a:rPr lang="en-US" sz="1100" b="1" dirty="0">
                <a:latin typeface="Didact Gothic" panose="020B0604020202020204" charset="0"/>
                <a:ea typeface="Inter" panose="020B0604020202020204" charset="0"/>
              </a:rPr>
              <a:t>254 tickets handled (+23% from February), </a:t>
            </a:r>
            <a:r>
              <a:rPr lang="en-US" sz="1100" dirty="0">
                <a:latin typeface="Didact Gothic" panose="020B0604020202020204" charset="0"/>
                <a:ea typeface="Inter" panose="020B0604020202020204" charset="0"/>
              </a:rPr>
              <a:t>maintaining upward trend in engagement</a:t>
            </a:r>
          </a:p>
          <a:p>
            <a:r>
              <a:rPr lang="en-US" sz="1100" dirty="0">
                <a:latin typeface="Didact Gothic" panose="020B0604020202020204" charset="0"/>
                <a:ea typeface="Inter" panose="020B0604020202020204" charset="0"/>
              </a:rPr>
              <a:t>✔️ </a:t>
            </a:r>
            <a:r>
              <a:rPr lang="en-US" sz="1100" b="1" dirty="0">
                <a:latin typeface="Didact Gothic" panose="020B0604020202020204" charset="0"/>
                <a:ea typeface="Inter" panose="020B0604020202020204" charset="0"/>
              </a:rPr>
              <a:t>First response time: 13 min </a:t>
            </a:r>
            <a:r>
              <a:rPr lang="en-US" sz="1100" dirty="0">
                <a:latin typeface="Didact Gothic" panose="020B0604020202020204" charset="0"/>
                <a:ea typeface="Inter" panose="020B0604020202020204" charset="0"/>
              </a:rPr>
              <a:t>– our fastest yet, enabling quicker triage and support</a:t>
            </a:r>
          </a:p>
          <a:p>
            <a:r>
              <a:rPr lang="en-US" sz="1100" dirty="0">
                <a:latin typeface="Didact Gothic" panose="020B0604020202020204" charset="0"/>
                <a:ea typeface="Inter" panose="020B0604020202020204" charset="0"/>
              </a:rPr>
              <a:t>✔️ </a:t>
            </a:r>
            <a:r>
              <a:rPr lang="en-US" sz="1100" b="1" dirty="0">
                <a:latin typeface="Didact Gothic" panose="020B0604020202020204" charset="0"/>
                <a:ea typeface="Inter" panose="020B0604020202020204" charset="0"/>
              </a:rPr>
              <a:t>Avg. resolution time: 3.9 </a:t>
            </a:r>
            <a:r>
              <a:rPr lang="en-US" sz="1100" b="1" dirty="0" err="1">
                <a:latin typeface="Didact Gothic" panose="020B0604020202020204" charset="0"/>
                <a:ea typeface="Inter" panose="020B0604020202020204" charset="0"/>
              </a:rPr>
              <a:t>hrs</a:t>
            </a:r>
            <a:r>
              <a:rPr lang="en-US" sz="1100" b="1" dirty="0">
                <a:latin typeface="Didact Gothic" panose="020B0604020202020204" charset="0"/>
                <a:ea typeface="Inter" panose="020B0604020202020204" charset="0"/>
              </a:rPr>
              <a:t> – 42% improvement vs. February</a:t>
            </a:r>
            <a:r>
              <a:rPr lang="en-US" sz="1100" dirty="0">
                <a:latin typeface="Didact Gothic" panose="020B0604020202020204" charset="0"/>
                <a:ea typeface="Inter" panose="020B0604020202020204" charset="0"/>
              </a:rPr>
              <a:t>, exceeding SLA targets</a:t>
            </a:r>
          </a:p>
          <a:p>
            <a:r>
              <a:rPr lang="en-US" sz="1100" dirty="0">
                <a:latin typeface="Didact Gothic" panose="020B0604020202020204" charset="0"/>
                <a:ea typeface="Inter" panose="020B0604020202020204" charset="0"/>
              </a:rPr>
              <a:t>✔️ </a:t>
            </a:r>
            <a:r>
              <a:rPr lang="en-US" sz="1100" b="1" dirty="0">
                <a:latin typeface="Didact Gothic" panose="020B0604020202020204" charset="0"/>
                <a:ea typeface="Inter" panose="020B0604020202020204" charset="0"/>
              </a:rPr>
              <a:t>CSAT: 100%</a:t>
            </a:r>
            <a:r>
              <a:rPr lang="en-US" sz="1100" dirty="0">
                <a:latin typeface="Didact Gothic" panose="020B0604020202020204" charset="0"/>
                <a:ea typeface="Inter" panose="020B0604020202020204" charset="0"/>
              </a:rPr>
              <a:t> – perfect satisfaction score despite rising ticket volume</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We continue to scale successfully while improving speed, quality, and overall user experience.</a:t>
            </a:r>
          </a:p>
        </p:txBody>
      </p:sp>
      <p:sp>
        <p:nvSpPr>
          <p:cNvPr id="1331" name="Google Shape;1331;p6"/>
          <p:cNvSpPr>
            <a:spLocks noGrp="1"/>
          </p:cNvSpPr>
          <p:nvPr>
            <p:ph type="body" idx="15"/>
          </p:nvPr>
        </p:nvSpPr>
        <p:spPr>
          <a:xfrm>
            <a:off x="412754" y="313695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en-US" sz="1200" b="1" dirty="0"/>
              <a:t>January - 2025</a:t>
            </a:r>
          </a:p>
          <a:p>
            <a:pPr marL="0" indent="0"/>
            <a:endParaRPr lang="en-US" sz="1200" b="1" dirty="0"/>
          </a:p>
        </p:txBody>
      </p:sp>
      <p:sp>
        <p:nvSpPr>
          <p:cNvPr id="1332" name="Google Shape;1332;p6"/>
          <p:cNvSpPr>
            <a:spLocks noGrp="1"/>
          </p:cNvSpPr>
          <p:nvPr>
            <p:ph type="body" idx="20"/>
          </p:nvPr>
        </p:nvSpPr>
        <p:spPr>
          <a:xfrm>
            <a:off x="2372975" y="313695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fr" sz="1200" dirty="0"/>
              <a:t>119</a:t>
            </a:r>
          </a:p>
        </p:txBody>
      </p:sp>
      <p:sp>
        <p:nvSpPr>
          <p:cNvPr id="1333" name="Google Shape;1333;p6"/>
          <p:cNvSpPr>
            <a:spLocks noGrp="1"/>
          </p:cNvSpPr>
          <p:nvPr>
            <p:ph type="body" idx="20"/>
          </p:nvPr>
        </p:nvSpPr>
        <p:spPr>
          <a:xfrm>
            <a:off x="4342747" y="3131120"/>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9.1 </a:t>
            </a:r>
            <a:r>
              <a:rPr lang="en-US" sz="1200" dirty="0" err="1"/>
              <a:t>hrs</a:t>
            </a:r>
            <a:endParaRPr lang="en-US" sz="1200" dirty="0"/>
          </a:p>
        </p:txBody>
      </p:sp>
      <p:sp>
        <p:nvSpPr>
          <p:cNvPr id="1334" name="Google Shape;1334;p6"/>
          <p:cNvSpPr>
            <a:spLocks noGrp="1"/>
          </p:cNvSpPr>
          <p:nvPr>
            <p:ph type="body" idx="15"/>
          </p:nvPr>
        </p:nvSpPr>
        <p:spPr>
          <a:xfrm>
            <a:off x="417548" y="369817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February - 2025</a:t>
            </a:r>
          </a:p>
        </p:txBody>
      </p:sp>
      <p:sp>
        <p:nvSpPr>
          <p:cNvPr id="1335" name="Google Shape;1335;p6"/>
          <p:cNvSpPr>
            <a:spLocks noGrp="1"/>
          </p:cNvSpPr>
          <p:nvPr>
            <p:ph type="body" idx="20"/>
          </p:nvPr>
        </p:nvSpPr>
        <p:spPr>
          <a:xfrm>
            <a:off x="2377769" y="369817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fr" sz="1200" dirty="0"/>
              <a:t>206</a:t>
            </a:r>
          </a:p>
          <a:p>
            <a:pPr marL="0" lvl="0" indent="0" algn="ctr" rtl="0">
              <a:lnSpc>
                <a:spcPct val="100000"/>
              </a:lnSpc>
              <a:spcBef>
                <a:spcPts val="0"/>
              </a:spcBef>
              <a:spcAft>
                <a:spcPts val="0"/>
              </a:spcAft>
              <a:buSzPts val="1100"/>
              <a:buNone/>
            </a:pPr>
            <a:endParaRPr lang="fr" sz="1200" dirty="0"/>
          </a:p>
        </p:txBody>
      </p:sp>
      <p:sp>
        <p:nvSpPr>
          <p:cNvPr id="1336" name="Google Shape;1336;p6"/>
          <p:cNvSpPr>
            <a:spLocks noGrp="1"/>
          </p:cNvSpPr>
          <p:nvPr>
            <p:ph type="body" idx="20"/>
          </p:nvPr>
        </p:nvSpPr>
        <p:spPr>
          <a:xfrm>
            <a:off x="4347540" y="3692340"/>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6.7 </a:t>
            </a:r>
            <a:r>
              <a:rPr lang="en-US" sz="1200" dirty="0" err="1"/>
              <a:t>hrs</a:t>
            </a:r>
            <a:endParaRPr lang="en-US" sz="1200" dirty="0"/>
          </a:p>
        </p:txBody>
      </p:sp>
      <p:sp>
        <p:nvSpPr>
          <p:cNvPr id="1337" name="Google Shape;1337;p6"/>
          <p:cNvSpPr>
            <a:spLocks noGrp="1"/>
          </p:cNvSpPr>
          <p:nvPr>
            <p:ph type="body" idx="15"/>
          </p:nvPr>
        </p:nvSpPr>
        <p:spPr>
          <a:xfrm>
            <a:off x="412780" y="4350843"/>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b="1" dirty="0"/>
              <a:t>March - 2025</a:t>
            </a:r>
            <a:endParaRPr sz="1200" b="1" dirty="0"/>
          </a:p>
        </p:txBody>
      </p:sp>
      <p:sp>
        <p:nvSpPr>
          <p:cNvPr id="1338" name="Google Shape;1338;p6"/>
          <p:cNvSpPr>
            <a:spLocks noGrp="1"/>
          </p:cNvSpPr>
          <p:nvPr>
            <p:ph type="body" idx="20"/>
          </p:nvPr>
        </p:nvSpPr>
        <p:spPr>
          <a:xfrm>
            <a:off x="2373001" y="4350843"/>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254</a:t>
            </a:r>
            <a:endParaRPr dirty="0"/>
          </a:p>
        </p:txBody>
      </p:sp>
      <p:sp>
        <p:nvSpPr>
          <p:cNvPr id="1339" name="Google Shape;1339;p6"/>
          <p:cNvSpPr>
            <a:spLocks noGrp="1"/>
          </p:cNvSpPr>
          <p:nvPr>
            <p:ph type="body" idx="20"/>
          </p:nvPr>
        </p:nvSpPr>
        <p:spPr>
          <a:xfrm>
            <a:off x="4342772" y="4345005"/>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solidFill>
                  <a:srgbClr val="00B050"/>
                </a:solidFill>
              </a:rPr>
              <a:t>3.9 </a:t>
            </a:r>
            <a:r>
              <a:rPr lang="en-US" sz="1200" b="1" dirty="0" err="1">
                <a:solidFill>
                  <a:srgbClr val="00B050"/>
                </a:solidFill>
              </a:rPr>
              <a:t>hrs</a:t>
            </a:r>
            <a:endParaRPr lang="en-US" sz="1200" b="1" dirty="0">
              <a:solidFill>
                <a:srgbClr val="00B050"/>
              </a:solidFill>
            </a:endParaRPr>
          </a:p>
        </p:txBody>
      </p:sp>
      <p:pic>
        <p:nvPicPr>
          <p:cNvPr id="1340" name="Google Shape;1340;p6"/>
          <p:cNvPicPr preferRelativeResize="0"/>
          <p:nvPr/>
        </p:nvPicPr>
        <p:blipFill rotWithShape="1">
          <a:blip r:embed="rId3"/>
          <a:srcRect/>
          <a:stretch/>
        </p:blipFill>
        <p:spPr>
          <a:xfrm>
            <a:off x="6543417" y="1869224"/>
            <a:ext cx="5529162" cy="32226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7"/>
          <p:cNvSpPr txBox="1">
            <a:spLocks noGrp="1"/>
          </p:cNvSpPr>
          <p:nvPr>
            <p:ph type="title"/>
          </p:nvPr>
        </p:nvSpPr>
        <p:spPr>
          <a:xfrm>
            <a:off x="281025" y="646775"/>
            <a:ext cx="50592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Blocking issues key metrics overview</a:t>
            </a:r>
            <a:endParaRPr/>
          </a:p>
        </p:txBody>
      </p:sp>
      <p:sp>
        <p:nvSpPr>
          <p:cNvPr id="1347" name="Google Shape;1347;p7"/>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a:p>
            <a:pPr marL="0" lvl="0" indent="0" algn="l" rtl="0">
              <a:lnSpc>
                <a:spcPct val="100000"/>
              </a:lnSpc>
              <a:spcBef>
                <a:spcPts val="0"/>
              </a:spcBef>
              <a:spcAft>
                <a:spcPts val="0"/>
              </a:spcAft>
              <a:buSzPts val="800"/>
              <a:buNone/>
            </a:pPr>
            <a:endParaRPr dirty="0"/>
          </a:p>
        </p:txBody>
      </p:sp>
      <p:sp>
        <p:nvSpPr>
          <p:cNvPr id="1348" name="Google Shape;1348;p7"/>
          <p:cNvSpPr>
            <a:spLocks noGrp="1"/>
          </p:cNvSpPr>
          <p:nvPr>
            <p:ph type="body" idx="3"/>
          </p:nvPr>
        </p:nvSpPr>
        <p:spPr>
          <a:xfrm>
            <a:off x="4144088" y="2620944"/>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349" name="Google Shape;1349;p7"/>
          <p:cNvSpPr>
            <a:spLocks noGrp="1"/>
          </p:cNvSpPr>
          <p:nvPr>
            <p:ph type="body" idx="8"/>
          </p:nvPr>
        </p:nvSpPr>
        <p:spPr>
          <a:xfrm>
            <a:off x="6283071"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11</a:t>
            </a:r>
            <a:endParaRPr sz="1200" dirty="0"/>
          </a:p>
        </p:txBody>
      </p:sp>
      <p:sp>
        <p:nvSpPr>
          <p:cNvPr id="1350" name="Google Shape;1350;p7"/>
          <p:cNvSpPr>
            <a:spLocks noGrp="1"/>
          </p:cNvSpPr>
          <p:nvPr>
            <p:ph type="body" idx="16"/>
          </p:nvPr>
        </p:nvSpPr>
        <p:spPr>
          <a:xfrm>
            <a:off x="8205107"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8</a:t>
            </a:r>
            <a:endParaRPr sz="1200" dirty="0"/>
          </a:p>
        </p:txBody>
      </p:sp>
      <p:sp>
        <p:nvSpPr>
          <p:cNvPr id="1351" name="Google Shape;1351;p7"/>
          <p:cNvSpPr>
            <a:spLocks noGrp="1"/>
          </p:cNvSpPr>
          <p:nvPr>
            <p:ph type="body" idx="21"/>
          </p:nvPr>
        </p:nvSpPr>
        <p:spPr>
          <a:xfrm>
            <a:off x="10127142"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00B050"/>
                </a:solidFill>
              </a:rPr>
              <a:t>–27.27%</a:t>
            </a:r>
          </a:p>
        </p:txBody>
      </p:sp>
      <p:sp>
        <p:nvSpPr>
          <p:cNvPr id="1352" name="Google Shape;1352;p7"/>
          <p:cNvSpPr>
            <a:spLocks noGrp="1"/>
          </p:cNvSpPr>
          <p:nvPr>
            <p:ph type="body" idx="31"/>
          </p:nvPr>
        </p:nvSpPr>
        <p:spPr>
          <a:xfrm>
            <a:off x="6283071"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February</a:t>
            </a:r>
            <a:endParaRPr dirty="0"/>
          </a:p>
        </p:txBody>
      </p:sp>
      <p:sp>
        <p:nvSpPr>
          <p:cNvPr id="1353" name="Google Shape;1353;p7"/>
          <p:cNvSpPr>
            <a:spLocks noGrp="1"/>
          </p:cNvSpPr>
          <p:nvPr>
            <p:ph type="body" idx="32"/>
          </p:nvPr>
        </p:nvSpPr>
        <p:spPr>
          <a:xfrm>
            <a:off x="8202315"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March</a:t>
            </a:r>
            <a:endParaRPr sz="1200" dirty="0">
              <a:latin typeface="Inter"/>
              <a:ea typeface="Inter"/>
              <a:cs typeface="Inter"/>
              <a:sym typeface="Inter"/>
            </a:endParaRPr>
          </a:p>
        </p:txBody>
      </p:sp>
      <p:sp>
        <p:nvSpPr>
          <p:cNvPr id="1354" name="Google Shape;1354;p7"/>
          <p:cNvSpPr>
            <a:spLocks noGrp="1"/>
          </p:cNvSpPr>
          <p:nvPr>
            <p:ph type="body" idx="33"/>
          </p:nvPr>
        </p:nvSpPr>
        <p:spPr>
          <a:xfrm>
            <a:off x="10129114"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355" name="Google Shape;1355;p7"/>
          <p:cNvSpPr>
            <a:spLocks noGrp="1"/>
          </p:cNvSpPr>
          <p:nvPr>
            <p:ph type="body" idx="6"/>
          </p:nvPr>
        </p:nvSpPr>
        <p:spPr>
          <a:xfrm>
            <a:off x="4134713" y="3766625"/>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356" name="Google Shape;1356;p7"/>
          <p:cNvSpPr>
            <a:spLocks noGrp="1"/>
          </p:cNvSpPr>
          <p:nvPr>
            <p:ph type="body" idx="7"/>
          </p:nvPr>
        </p:nvSpPr>
        <p:spPr>
          <a:xfrm>
            <a:off x="4134713" y="4321819"/>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Full Resolution Time (Bus. hrs.)</a:t>
            </a:r>
            <a:endParaRPr sz="1200">
              <a:latin typeface="Inter"/>
              <a:ea typeface="Inter"/>
              <a:cs typeface="Inter"/>
              <a:sym typeface="Inter"/>
            </a:endParaRPr>
          </a:p>
        </p:txBody>
      </p:sp>
      <p:sp>
        <p:nvSpPr>
          <p:cNvPr id="1357" name="Google Shape;1357;p7"/>
          <p:cNvSpPr>
            <a:spLocks noGrp="1"/>
          </p:cNvSpPr>
          <p:nvPr>
            <p:ph type="body" idx="14"/>
          </p:nvPr>
        </p:nvSpPr>
        <p:spPr>
          <a:xfrm>
            <a:off x="6274651"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en-US" sz="1200" b="1" dirty="0"/>
              <a:t>0.2 </a:t>
            </a:r>
            <a:r>
              <a:rPr lang="en-US" sz="1200" b="1" dirty="0" err="1"/>
              <a:t>hrs</a:t>
            </a:r>
            <a:endParaRPr lang="en-US" sz="1200" dirty="0"/>
          </a:p>
        </p:txBody>
      </p:sp>
      <p:sp>
        <p:nvSpPr>
          <p:cNvPr id="1358" name="Google Shape;1358;p7"/>
          <p:cNvSpPr>
            <a:spLocks noGrp="1"/>
          </p:cNvSpPr>
          <p:nvPr>
            <p:ph type="body" idx="15"/>
          </p:nvPr>
        </p:nvSpPr>
        <p:spPr>
          <a:xfrm>
            <a:off x="6274651"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3.8 </a:t>
            </a:r>
            <a:r>
              <a:rPr lang="en-US" sz="1200" b="1" dirty="0" err="1"/>
              <a:t>hrs</a:t>
            </a:r>
            <a:endParaRPr lang="en-US" sz="1200" b="1" dirty="0"/>
          </a:p>
        </p:txBody>
      </p:sp>
      <p:sp>
        <p:nvSpPr>
          <p:cNvPr id="1359" name="Google Shape;1359;p7"/>
          <p:cNvSpPr>
            <a:spLocks noGrp="1"/>
          </p:cNvSpPr>
          <p:nvPr>
            <p:ph type="body" idx="19"/>
          </p:nvPr>
        </p:nvSpPr>
        <p:spPr>
          <a:xfrm>
            <a:off x="8196686"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en-US" sz="1200" b="1" dirty="0"/>
              <a:t>0.2 </a:t>
            </a:r>
            <a:r>
              <a:rPr lang="en-US" sz="1200" b="1" dirty="0" err="1"/>
              <a:t>hrs</a:t>
            </a:r>
            <a:endParaRPr lang="en-US" sz="1200" dirty="0"/>
          </a:p>
        </p:txBody>
      </p:sp>
      <p:sp>
        <p:nvSpPr>
          <p:cNvPr id="1360" name="Google Shape;1360;p7"/>
          <p:cNvSpPr>
            <a:spLocks noGrp="1"/>
          </p:cNvSpPr>
          <p:nvPr>
            <p:ph type="body" idx="20"/>
          </p:nvPr>
        </p:nvSpPr>
        <p:spPr>
          <a:xfrm>
            <a:off x="8196686"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7.2 </a:t>
            </a:r>
            <a:r>
              <a:rPr lang="en-US" sz="1200" b="1" dirty="0" err="1"/>
              <a:t>hrs</a:t>
            </a:r>
            <a:endParaRPr lang="en-US" sz="1200" b="1" dirty="0"/>
          </a:p>
        </p:txBody>
      </p:sp>
      <p:sp>
        <p:nvSpPr>
          <p:cNvPr id="1361" name="Google Shape;1361;p7"/>
          <p:cNvSpPr>
            <a:spLocks noGrp="1"/>
          </p:cNvSpPr>
          <p:nvPr>
            <p:ph type="body" idx="24"/>
          </p:nvPr>
        </p:nvSpPr>
        <p:spPr>
          <a:xfrm>
            <a:off x="10118722"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fr" sz="1200" dirty="0">
                <a:solidFill>
                  <a:srgbClr val="00B050"/>
                </a:solidFill>
              </a:rPr>
              <a:t>0.0%</a:t>
            </a:r>
            <a:endParaRPr sz="1200" dirty="0">
              <a:solidFill>
                <a:srgbClr val="00B050"/>
              </a:solidFill>
            </a:endParaRPr>
          </a:p>
        </p:txBody>
      </p:sp>
      <p:sp>
        <p:nvSpPr>
          <p:cNvPr id="1362" name="Google Shape;1362;p7"/>
          <p:cNvSpPr>
            <a:spLocks noGrp="1"/>
          </p:cNvSpPr>
          <p:nvPr>
            <p:ph type="body" idx="25"/>
          </p:nvPr>
        </p:nvSpPr>
        <p:spPr>
          <a:xfrm>
            <a:off x="10118722"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fr" sz="1200" dirty="0">
                <a:solidFill>
                  <a:srgbClr val="FF0000"/>
                </a:solidFill>
              </a:rPr>
              <a:t>+89.47%</a:t>
            </a:r>
            <a:endParaRPr sz="1200" dirty="0">
              <a:solidFill>
                <a:srgbClr val="FF0000"/>
              </a:solidFill>
            </a:endParaRPr>
          </a:p>
        </p:txBody>
      </p:sp>
      <p:sp>
        <p:nvSpPr>
          <p:cNvPr id="1363" name="Google Shape;1363;p7"/>
          <p:cNvSpPr>
            <a:spLocks noGrp="1"/>
          </p:cNvSpPr>
          <p:nvPr>
            <p:ph type="body" idx="4"/>
          </p:nvPr>
        </p:nvSpPr>
        <p:spPr>
          <a:xfrm>
            <a:off x="4134713" y="3175625"/>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Solved</a:t>
            </a:r>
            <a:endParaRPr sz="1200">
              <a:latin typeface="Inter"/>
              <a:ea typeface="Inter"/>
              <a:cs typeface="Inter"/>
              <a:sym typeface="Inter"/>
            </a:endParaRPr>
          </a:p>
        </p:txBody>
      </p:sp>
      <p:sp>
        <p:nvSpPr>
          <p:cNvPr id="1364" name="Google Shape;1364;p7"/>
          <p:cNvSpPr>
            <a:spLocks noGrp="1"/>
          </p:cNvSpPr>
          <p:nvPr>
            <p:ph type="body" idx="9"/>
          </p:nvPr>
        </p:nvSpPr>
        <p:spPr>
          <a:xfrm>
            <a:off x="6274651"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10</a:t>
            </a:r>
            <a:endParaRPr sz="1200" dirty="0"/>
          </a:p>
        </p:txBody>
      </p:sp>
      <p:sp>
        <p:nvSpPr>
          <p:cNvPr id="1365" name="Google Shape;1365;p7"/>
          <p:cNvSpPr>
            <a:spLocks noGrp="1"/>
          </p:cNvSpPr>
          <p:nvPr>
            <p:ph type="body" idx="17"/>
          </p:nvPr>
        </p:nvSpPr>
        <p:spPr>
          <a:xfrm>
            <a:off x="8196686"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6</a:t>
            </a:r>
            <a:endParaRPr sz="1200" dirty="0"/>
          </a:p>
        </p:txBody>
      </p:sp>
      <p:sp>
        <p:nvSpPr>
          <p:cNvPr id="1366" name="Google Shape;1366;p7"/>
          <p:cNvSpPr>
            <a:spLocks noGrp="1"/>
          </p:cNvSpPr>
          <p:nvPr>
            <p:ph type="body" idx="22"/>
          </p:nvPr>
        </p:nvSpPr>
        <p:spPr>
          <a:xfrm>
            <a:off x="10118722"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FF0000"/>
                </a:solidFill>
              </a:rPr>
              <a:t>−17.54%</a:t>
            </a:r>
          </a:p>
        </p:txBody>
      </p:sp>
      <p:grpSp>
        <p:nvGrpSpPr>
          <p:cNvPr id="1367" name="Google Shape;1367;p7"/>
          <p:cNvGrpSpPr/>
          <p:nvPr/>
        </p:nvGrpSpPr>
        <p:grpSpPr>
          <a:xfrm>
            <a:off x="365370" y="1020108"/>
            <a:ext cx="330226" cy="274936"/>
            <a:chOff x="5516145" y="1880536"/>
            <a:chExt cx="579854" cy="482767"/>
          </a:xfrm>
        </p:grpSpPr>
        <p:sp>
          <p:nvSpPr>
            <p:cNvPr id="1368" name="Google Shape;1368;p7"/>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69" name="Google Shape;1369;p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70" name="Google Shape;1370;p7"/>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Monthly metrics and changes for the reported blocking issues</a:t>
            </a:r>
            <a:endParaRPr sz="1200" b="0" i="0" u="none" strike="noStrike" cap="none">
              <a:solidFill>
                <a:srgbClr val="000000"/>
              </a:solidFill>
              <a:latin typeface="Didact Gothic"/>
              <a:ea typeface="Didact Gothic"/>
              <a:cs typeface="Didact Gothic"/>
              <a:sym typeface="Didact Gothic"/>
            </a:endParaRPr>
          </a:p>
        </p:txBody>
      </p:sp>
      <p:sp>
        <p:nvSpPr>
          <p:cNvPr id="1371" name="Google Shape;1371;p7"/>
          <p:cNvSpPr txBox="1"/>
          <p:nvPr/>
        </p:nvSpPr>
        <p:spPr>
          <a:xfrm>
            <a:off x="189825" y="1800370"/>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372" name="Google Shape;1372;p7"/>
          <p:cNvSpPr txBox="1"/>
          <p:nvPr/>
        </p:nvSpPr>
        <p:spPr>
          <a:xfrm>
            <a:off x="299650" y="1541427"/>
            <a:ext cx="3711650" cy="3400901"/>
          </a:xfrm>
          <a:prstGeom prst="rect">
            <a:avLst/>
          </a:prstGeom>
          <a:noFill/>
          <a:ln>
            <a:noFill/>
          </a:ln>
        </p:spPr>
        <p:txBody>
          <a:bodyPr spcFirstLastPara="1" wrap="square" lIns="91425" tIns="91425" rIns="91425" bIns="91425" anchor="t" anchorCtr="0">
            <a:spAutoFit/>
          </a:bodyPr>
          <a:lstStyle/>
          <a:p>
            <a:r>
              <a:rPr lang="en-US" sz="1100" dirty="0">
                <a:latin typeface="Didact Gothic" panose="020B0604020202020204" charset="0"/>
                <a:ea typeface="Inter" panose="020B0604020202020204" charset="0"/>
              </a:rPr>
              <a:t>March showed a decline in blocking issue volume, with 8 reported cases (–27% vs. February). </a:t>
            </a:r>
          </a:p>
          <a:p>
            <a:r>
              <a:rPr lang="en-US" sz="1100" dirty="0">
                <a:latin typeface="Didact Gothic" panose="020B0604020202020204" charset="0"/>
                <a:ea typeface="Inter" panose="020B0604020202020204" charset="0"/>
              </a:rPr>
              <a:t>However, the ticket resolution rate dropped to 75%, compared to 91% in February, reflecting more complex or slower-resolving issues.</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First response time remained consistent at </a:t>
            </a:r>
            <a:r>
              <a:rPr lang="en-US" sz="1100" b="1" dirty="0">
                <a:latin typeface="Didact Gothic" panose="020B0604020202020204" charset="0"/>
                <a:ea typeface="Inter" panose="020B0604020202020204" charset="0"/>
              </a:rPr>
              <a:t>12 minutes, sustaining fast triage standards.</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Resolution time increased by 89%, averaging 7.2 hours – indicating extended follow-up cycles.</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To address this</a:t>
            </a:r>
            <a:r>
              <a:rPr lang="en-US" sz="1100" b="1" dirty="0">
                <a:latin typeface="Didact Gothic" panose="020B0604020202020204" charset="0"/>
                <a:ea typeface="Inter" panose="020B0604020202020204" charset="0"/>
              </a:rPr>
              <a:t>, the 3-strike rule launching in April</a:t>
            </a:r>
            <a:r>
              <a:rPr lang="en-US" sz="1100" dirty="0">
                <a:latin typeface="Didact Gothic" panose="020B0604020202020204" charset="0"/>
                <a:ea typeface="Inter" panose="020B0604020202020204" charset="0"/>
              </a:rPr>
              <a:t> will help close unresolved tickets faster and reduce agent workload.</a:t>
            </a:r>
          </a:p>
          <a:p>
            <a:endParaRPr lang="en-US" sz="1100" dirty="0">
              <a:latin typeface="Didact Gothic" panose="020B0604020202020204" charset="0"/>
              <a:ea typeface="Inter" panose="020B0604020202020204" charset="0"/>
            </a:endParaRPr>
          </a:p>
          <a:p>
            <a:r>
              <a:rPr lang="en-US" sz="1100" b="1" dirty="0">
                <a:latin typeface="Didact Gothic" panose="020B0604020202020204" charset="0"/>
                <a:ea typeface="Inter" panose="020B0604020202020204" charset="0"/>
              </a:rPr>
              <a:t>The AWS-Zendesk integration remains a key enabler for routing and managing high-priority cases</a:t>
            </a:r>
            <a:r>
              <a:rPr lang="en-US" sz="1100" dirty="0">
                <a:latin typeface="Didact Gothic" panose="020B0604020202020204" charset="0"/>
                <a:ea typeface="Inter" panose="020B0604020202020204" charset="0"/>
              </a:rPr>
              <a:t>, with further process improvements planned to stabilize resolution performance.</a:t>
            </a:r>
          </a:p>
        </p:txBody>
      </p:sp>
      <p:sp>
        <p:nvSpPr>
          <p:cNvPr id="1373" name="Google Shape;1373;p7"/>
          <p:cNvSpPr txBox="1"/>
          <p:nvPr/>
        </p:nvSpPr>
        <p:spPr>
          <a:xfrm>
            <a:off x="4134725" y="6022725"/>
            <a:ext cx="6752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a:solidFill>
                  <a:schemeClr val="dk1"/>
                </a:solidFill>
                <a:latin typeface="Inter"/>
                <a:ea typeface="Inter"/>
                <a:cs typeface="Inter"/>
                <a:sym typeface="Inter"/>
              </a:rPr>
              <a:t>*Times are in business hours.</a:t>
            </a:r>
            <a:endParaRPr sz="1100" b="0" i="1" u="none" strike="noStrike" cap="none">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8"/>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Number of tickets received per topic</a:t>
            </a:r>
            <a:endParaRPr/>
          </a:p>
        </p:txBody>
      </p:sp>
      <p:sp>
        <p:nvSpPr>
          <p:cNvPr id="1380" name="Google Shape;1380;p8"/>
          <p:cNvSpPr>
            <a:spLocks noGrp="1"/>
          </p:cNvSpPr>
          <p:nvPr>
            <p:ph type="body" idx="3"/>
          </p:nvPr>
        </p:nvSpPr>
        <p:spPr>
          <a:xfrm>
            <a:off x="5613385" y="3489504"/>
            <a:ext cx="2726099" cy="451368"/>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p:txBody>
      </p:sp>
      <p:sp>
        <p:nvSpPr>
          <p:cNvPr id="1381" name="Google Shape;1381;p8"/>
          <p:cNvSpPr>
            <a:spLocks noGrp="1"/>
          </p:cNvSpPr>
          <p:nvPr>
            <p:ph type="body" idx="7"/>
          </p:nvPr>
        </p:nvSpPr>
        <p:spPr>
          <a:xfrm>
            <a:off x="5613385" y="2316051"/>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Other</a:t>
            </a:r>
          </a:p>
        </p:txBody>
      </p:sp>
      <p:sp>
        <p:nvSpPr>
          <p:cNvPr id="1382" name="Google Shape;1382;p8"/>
          <p:cNvSpPr>
            <a:spLocks noGrp="1"/>
          </p:cNvSpPr>
          <p:nvPr>
            <p:ph type="body" idx="31"/>
          </p:nvPr>
        </p:nvSpPr>
        <p:spPr>
          <a:xfrm>
            <a:off x="8684357" y="1683426"/>
            <a:ext cx="1320600" cy="402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Tickets</a:t>
            </a:r>
            <a:endParaRPr sz="1200">
              <a:latin typeface="Inter"/>
              <a:ea typeface="Inter"/>
              <a:cs typeface="Inter"/>
              <a:sym typeface="Inter"/>
            </a:endParaRPr>
          </a:p>
        </p:txBody>
      </p:sp>
      <p:sp>
        <p:nvSpPr>
          <p:cNvPr id="1383" name="Google Shape;1383;p8"/>
          <p:cNvSpPr>
            <a:spLocks noGrp="1"/>
          </p:cNvSpPr>
          <p:nvPr>
            <p:ph type="body" idx="6"/>
          </p:nvPr>
        </p:nvSpPr>
        <p:spPr>
          <a:xfrm>
            <a:off x="5601080" y="4147583"/>
            <a:ext cx="2726100" cy="4038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a:latin typeface="Inter"/>
                <a:ea typeface="Inter"/>
                <a:cs typeface="Inter"/>
                <a:sym typeface="Inter"/>
              </a:rPr>
              <a:t>Dataset::Dataset Creation Approval Request</a:t>
            </a:r>
          </a:p>
        </p:txBody>
      </p:sp>
      <p:sp>
        <p:nvSpPr>
          <p:cNvPr id="1384" name="Google Shape;1384;p8"/>
          <p:cNvSpPr>
            <a:spLocks noGrp="1"/>
          </p:cNvSpPr>
          <p:nvPr>
            <p:ph type="body" idx="7"/>
          </p:nvPr>
        </p:nvSpPr>
        <p:spPr>
          <a:xfrm>
            <a:off x="5585107" y="4758094"/>
            <a:ext cx="2726100" cy="61051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p:txBody>
      </p:sp>
      <p:sp>
        <p:nvSpPr>
          <p:cNvPr id="1385" name="Google Shape;1385;p8"/>
          <p:cNvSpPr>
            <a:spLocks noGrp="1"/>
          </p:cNvSpPr>
          <p:nvPr>
            <p:ph type="body" idx="3"/>
          </p:nvPr>
        </p:nvSpPr>
        <p:spPr>
          <a:xfrm>
            <a:off x="8697046" y="3549157"/>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a:t>
            </a:r>
            <a:endParaRPr sz="1200" dirty="0">
              <a:solidFill>
                <a:schemeClr val="dk1"/>
              </a:solidFill>
              <a:latin typeface="Inter"/>
              <a:ea typeface="Inter"/>
              <a:cs typeface="Inter"/>
              <a:sym typeface="Inter"/>
            </a:endParaRPr>
          </a:p>
        </p:txBody>
      </p:sp>
      <p:sp>
        <p:nvSpPr>
          <p:cNvPr id="1386" name="Google Shape;1386;p8"/>
          <p:cNvSpPr>
            <a:spLocks noGrp="1"/>
          </p:cNvSpPr>
          <p:nvPr>
            <p:ph type="body" idx="7"/>
          </p:nvPr>
        </p:nvSpPr>
        <p:spPr>
          <a:xfrm>
            <a:off x="8684346" y="2333272"/>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17</a:t>
            </a:r>
            <a:endParaRPr sz="1200" dirty="0">
              <a:solidFill>
                <a:schemeClr val="dk1"/>
              </a:solidFill>
              <a:latin typeface="Inter"/>
              <a:ea typeface="Inter"/>
              <a:cs typeface="Inter"/>
              <a:sym typeface="Inter"/>
            </a:endParaRPr>
          </a:p>
        </p:txBody>
      </p:sp>
      <p:sp>
        <p:nvSpPr>
          <p:cNvPr id="1387" name="Google Shape;1387;p8"/>
          <p:cNvSpPr>
            <a:spLocks noGrp="1"/>
          </p:cNvSpPr>
          <p:nvPr>
            <p:ph type="body" idx="6"/>
          </p:nvPr>
        </p:nvSpPr>
        <p:spPr>
          <a:xfrm>
            <a:off x="8678386" y="4157099"/>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a:t>
            </a:r>
            <a:endParaRPr sz="1200" dirty="0">
              <a:solidFill>
                <a:schemeClr val="dk1"/>
              </a:solidFill>
              <a:latin typeface="Inter"/>
              <a:ea typeface="Inter"/>
              <a:cs typeface="Inter"/>
              <a:sym typeface="Inter"/>
            </a:endParaRPr>
          </a:p>
        </p:txBody>
      </p:sp>
      <p:sp>
        <p:nvSpPr>
          <p:cNvPr id="1388" name="Google Shape;1388;p8"/>
          <p:cNvSpPr>
            <a:spLocks noGrp="1"/>
          </p:cNvSpPr>
          <p:nvPr>
            <p:ph type="body" idx="7"/>
          </p:nvPr>
        </p:nvSpPr>
        <p:spPr>
          <a:xfrm>
            <a:off x="8670648" y="4765042"/>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a:t>
            </a:r>
            <a:endParaRPr sz="1200" dirty="0">
              <a:solidFill>
                <a:schemeClr val="dk1"/>
              </a:solidFill>
              <a:latin typeface="Inter"/>
              <a:ea typeface="Inter"/>
              <a:cs typeface="Inter"/>
              <a:sym typeface="Inter"/>
            </a:endParaRPr>
          </a:p>
        </p:txBody>
      </p:sp>
      <p:sp>
        <p:nvSpPr>
          <p:cNvPr id="1389" name="Google Shape;1389;p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March 2025</a:t>
            </a:r>
          </a:p>
        </p:txBody>
      </p:sp>
      <p:sp>
        <p:nvSpPr>
          <p:cNvPr id="1390" name="Google Shape;1390;p8"/>
          <p:cNvSpPr txBox="1"/>
          <p:nvPr/>
        </p:nvSpPr>
        <p:spPr>
          <a:xfrm>
            <a:off x="207450" y="1665676"/>
            <a:ext cx="4410300" cy="2954625"/>
          </a:xfrm>
          <a:prstGeom prst="rect">
            <a:avLst/>
          </a:prstGeom>
          <a:noFill/>
          <a:ln>
            <a:noFill/>
          </a:ln>
        </p:spPr>
        <p:txBody>
          <a:bodyPr spcFirstLastPara="1" wrap="square" lIns="91425" tIns="91425" rIns="91425" bIns="91425" anchor="t" anchorCtr="0">
            <a:spAutoFit/>
          </a:bodyPr>
          <a:lstStyle/>
          <a:p>
            <a:r>
              <a:rPr lang="en-US" sz="1200" dirty="0">
                <a:latin typeface="Didact Gothic" panose="020B0604020202020204" charset="0"/>
                <a:ea typeface="Inter" panose="020B0604020202020204" charset="0"/>
              </a:rPr>
              <a:t>March showed a steady stream of support requests across multiple technical areas, with </a:t>
            </a:r>
            <a:r>
              <a:rPr lang="en-US" sz="1200" dirty="0" err="1">
                <a:latin typeface="Didact Gothic" panose="020B0604020202020204" charset="0"/>
                <a:ea typeface="Inter" panose="020B0604020202020204" charset="0"/>
              </a:rPr>
              <a:t>SageMaker</a:t>
            </a:r>
            <a:r>
              <a:rPr lang="en-US" sz="1200" dirty="0">
                <a:latin typeface="Didact Gothic" panose="020B0604020202020204" charset="0"/>
                <a:ea typeface="Inter" panose="020B0604020202020204" charset="0"/>
              </a:rPr>
              <a:t>-related issues and Dataset creation requests continuing to stand out as recurring topics.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The most notable trends this month include:</a:t>
            </a:r>
          </a:p>
          <a:p>
            <a:endParaRPr lang="en-US" sz="12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15 tickets related to </a:t>
            </a:r>
            <a:r>
              <a:rPr lang="en-US" sz="1200" dirty="0" err="1">
                <a:latin typeface="Didact Gothic" panose="020B0604020202020204" charset="0"/>
                <a:ea typeface="Inter" panose="020B0604020202020204" charset="0"/>
              </a:rPr>
              <a:t>SageMaker</a:t>
            </a:r>
            <a:r>
              <a:rPr lang="en-US" sz="1200" dirty="0">
                <a:latin typeface="Didact Gothic" panose="020B0604020202020204" charset="0"/>
                <a:ea typeface="Inter" panose="020B0604020202020204" charset="0"/>
              </a:rPr>
              <a:t> issues, maintaining high priority</a:t>
            </a: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7 tickets requesting creation of new </a:t>
            </a:r>
            <a:r>
              <a:rPr lang="en-US" sz="1200" dirty="0" err="1">
                <a:latin typeface="Didact Gothic" panose="020B0604020202020204" charset="0"/>
                <a:ea typeface="Inter" panose="020B0604020202020204" charset="0"/>
              </a:rPr>
              <a:t>Abstra</a:t>
            </a:r>
            <a:r>
              <a:rPr lang="en-US" sz="1200" dirty="0">
                <a:latin typeface="Didact Gothic" panose="020B0604020202020204" charset="0"/>
                <a:ea typeface="Inter" panose="020B0604020202020204" charset="0"/>
              </a:rPr>
              <a:t> Projects, showing increased adoption</a:t>
            </a: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3 tickets submitted for Dataset Creation Approval, indicating early-stage data onboarding</a:t>
            </a: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2 tickets for enabling CI access to </a:t>
            </a:r>
            <a:r>
              <a:rPr lang="en-US" sz="1200" dirty="0" err="1">
                <a:latin typeface="Didact Gothic" panose="020B0604020202020204" charset="0"/>
                <a:ea typeface="Inter" panose="020B0604020202020204" charset="0"/>
              </a:rPr>
              <a:t>CodeArtifact</a:t>
            </a:r>
            <a:r>
              <a:rPr lang="en-US" sz="1200" dirty="0">
                <a:latin typeface="Didact Gothic" panose="020B0604020202020204" charset="0"/>
                <a:ea typeface="Inter" panose="020B0604020202020204" charset="0"/>
              </a:rPr>
              <a:t>, reflecting growing usage of internal pipelines</a:t>
            </a:r>
            <a:endParaRPr sz="1100" b="0" i="0" u="none" strike="noStrike" cap="none" dirty="0">
              <a:solidFill>
                <a:schemeClr val="dk1"/>
              </a:solidFill>
              <a:latin typeface="Inter" panose="020B0604020202020204" charset="0"/>
              <a:ea typeface="Inter" panose="020B0604020202020204" charset="0"/>
              <a:cs typeface="Inter"/>
              <a:sym typeface="Inter"/>
            </a:endParaRPr>
          </a:p>
        </p:txBody>
      </p:sp>
      <p:grpSp>
        <p:nvGrpSpPr>
          <p:cNvPr id="1391" name="Google Shape;1391;p8"/>
          <p:cNvGrpSpPr/>
          <p:nvPr/>
        </p:nvGrpSpPr>
        <p:grpSpPr>
          <a:xfrm>
            <a:off x="365370" y="1020108"/>
            <a:ext cx="330226" cy="274936"/>
            <a:chOff x="5516145" y="1880536"/>
            <a:chExt cx="579854" cy="482767"/>
          </a:xfrm>
        </p:grpSpPr>
        <p:sp>
          <p:nvSpPr>
            <p:cNvPr id="1392" name="Google Shape;1392;p8"/>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93" name="Google Shape;1393;p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94" name="Google Shape;1394;p8"/>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Increasing tickets related to Dataset Creation as well as SageMaker issues.</a:t>
            </a:r>
            <a:endParaRPr sz="1200" b="0" i="0" u="none" strike="noStrike" cap="none">
              <a:solidFill>
                <a:srgbClr val="000000"/>
              </a:solidFill>
              <a:latin typeface="Didact Gothic"/>
              <a:ea typeface="Didact Gothic"/>
              <a:cs typeface="Didact Gothic"/>
              <a:sym typeface="Didact Gothic"/>
            </a:endParaRPr>
          </a:p>
        </p:txBody>
      </p:sp>
      <p:sp>
        <p:nvSpPr>
          <p:cNvPr id="1395" name="Google Shape;1395;p8"/>
          <p:cNvSpPr>
            <a:spLocks noGrp="1"/>
          </p:cNvSpPr>
          <p:nvPr>
            <p:ph type="body" idx="7"/>
          </p:nvPr>
        </p:nvSpPr>
        <p:spPr>
          <a:xfrm>
            <a:off x="5613385" y="2926561"/>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err="1">
                <a:latin typeface="Inter"/>
                <a:ea typeface="Inter"/>
                <a:cs typeface="Inter"/>
                <a:sym typeface="Inter"/>
              </a:rPr>
              <a:t>SageMaker</a:t>
            </a:r>
            <a:r>
              <a:rPr lang="en-US" sz="1200" dirty="0">
                <a:latin typeface="Inter"/>
                <a:ea typeface="Inter"/>
                <a:cs typeface="Inter"/>
                <a:sym typeface="Inter"/>
              </a:rPr>
              <a:t> Issues</a:t>
            </a:r>
          </a:p>
        </p:txBody>
      </p:sp>
      <p:sp>
        <p:nvSpPr>
          <p:cNvPr id="1396" name="Google Shape;1396;p8"/>
          <p:cNvSpPr>
            <a:spLocks noGrp="1"/>
          </p:cNvSpPr>
          <p:nvPr>
            <p:ph type="body" idx="7"/>
          </p:nvPr>
        </p:nvSpPr>
        <p:spPr>
          <a:xfrm>
            <a:off x="8684346" y="2941214"/>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endParaRPr dirty="0"/>
          </a:p>
        </p:txBody>
      </p:sp>
      <p:sp>
        <p:nvSpPr>
          <p:cNvPr id="1397" name="Google Shape;1397;p8"/>
          <p:cNvSpPr>
            <a:spLocks noGrp="1"/>
          </p:cNvSpPr>
          <p:nvPr>
            <p:ph type="body" idx="31"/>
          </p:nvPr>
        </p:nvSpPr>
        <p:spPr>
          <a:xfrm>
            <a:off x="5627482" y="1665676"/>
            <a:ext cx="2697900" cy="402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Topic</a:t>
            </a:r>
            <a:endParaRPr sz="1200">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Thème Office">
  <a:themeElements>
    <a:clrScheme name="Personnalisé 97">
      <a:dk1>
        <a:srgbClr val="000000"/>
      </a:dk1>
      <a:lt1>
        <a:srgbClr val="FFFFFF"/>
      </a:lt1>
      <a:dk2>
        <a:srgbClr val="FAF3EB"/>
      </a:dk2>
      <a:lt2>
        <a:srgbClr val="D9D9D9"/>
      </a:lt2>
      <a:accent1>
        <a:srgbClr val="1439C1"/>
      </a:accent1>
      <a:accent2>
        <a:srgbClr val="009EFF"/>
      </a:accent2>
      <a:accent3>
        <a:srgbClr val="32C6C6"/>
      </a:accent3>
      <a:accent4>
        <a:srgbClr val="2CB546"/>
      </a:accent4>
      <a:accent5>
        <a:srgbClr val="FFC200"/>
      </a:accent5>
      <a:accent6>
        <a:srgbClr val="FFBDE0"/>
      </a:accent6>
      <a:hlink>
        <a:srgbClr val="009EFF"/>
      </a:hlink>
      <a:folHlink>
        <a:srgbClr val="2629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2570</Words>
  <Application>Microsoft Office PowerPoint</Application>
  <PresentationFormat>Custom</PresentationFormat>
  <Paragraphs>435</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Inter Medium</vt:lpstr>
      <vt:lpstr>Inter</vt:lpstr>
      <vt:lpstr>Inter ExtraLight</vt:lpstr>
      <vt:lpstr>Didact Gothic</vt:lpstr>
      <vt:lpstr>Thème Office</vt:lpstr>
      <vt:lpstr>Simple Light</vt:lpstr>
      <vt:lpstr>Customer success  Monthly support report</vt:lpstr>
      <vt:lpstr>Agenda</vt:lpstr>
      <vt:lpstr>Executive Summary</vt:lpstr>
      <vt:lpstr>Agenda</vt:lpstr>
      <vt:lpstr>Abstra at a glance - Fullstory Metrics</vt:lpstr>
      <vt:lpstr>Key metrics overview</vt:lpstr>
      <vt:lpstr>Monthly Ticket Counts &amp; Average Resolution Times</vt:lpstr>
      <vt:lpstr>Blocking issues key metrics overview</vt:lpstr>
      <vt:lpstr>Number of tickets received per topic</vt:lpstr>
      <vt:lpstr>Trend in topics received compared with previous month</vt:lpstr>
      <vt:lpstr>Tickets per squad</vt:lpstr>
      <vt:lpstr>Help Center article views - December 2024</vt:lpstr>
      <vt:lpstr>🏆 Superstar of the month!</vt:lpstr>
      <vt:lpstr>Agenda</vt:lpstr>
      <vt:lpstr>Customer success roadmap timeline</vt:lpstr>
      <vt:lpstr>Agenda</vt:lpstr>
      <vt:lpstr>Customer success Q2 Roadmap items (RIs)</vt:lpstr>
      <vt:lpstr>AWS Support- Zendesk Integration</vt:lpstr>
      <vt:lpstr>RI#2 Leverage Fullstory insights</vt:lpstr>
      <vt:lpstr>Agenda</vt:lpstr>
      <vt:lpstr>Next steps for Customer Success</vt:lpstr>
      <vt:lpstr>Agenda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success  Monthly support report</dc:title>
  <dc:creator>LM_Win10</dc:creator>
  <cp:lastModifiedBy>Lazar Milicevic</cp:lastModifiedBy>
  <cp:revision>45</cp:revision>
  <dcterms:modified xsi:type="dcterms:W3CDTF">2025-03-31T21:43:59Z</dcterms:modified>
</cp:coreProperties>
</file>